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sldIdLst>
    <p:sldId id="258" r:id="rId3"/>
    <p:sldId id="1180" r:id="rId4"/>
    <p:sldId id="1187" r:id="rId5"/>
    <p:sldId id="1332" r:id="rId6"/>
    <p:sldId id="1227" r:id="rId7"/>
    <p:sldId id="1333" r:id="rId8"/>
    <p:sldId id="1334" r:id="rId9"/>
    <p:sldId id="1335" r:id="rId10"/>
    <p:sldId id="1336" r:id="rId11"/>
    <p:sldId id="1338" r:id="rId12"/>
    <p:sldId id="1337" r:id="rId13"/>
    <p:sldId id="1339" r:id="rId14"/>
    <p:sldId id="1340" r:id="rId15"/>
    <p:sldId id="1418" r:id="rId16"/>
    <p:sldId id="1341" r:id="rId17"/>
    <p:sldId id="1342" r:id="rId18"/>
    <p:sldId id="1343" r:id="rId19"/>
    <p:sldId id="1344" r:id="rId20"/>
    <p:sldId id="1345" r:id="rId21"/>
    <p:sldId id="1346" r:id="rId22"/>
    <p:sldId id="1347" r:id="rId23"/>
    <p:sldId id="1348" r:id="rId24"/>
    <p:sldId id="1349" r:id="rId25"/>
    <p:sldId id="1351" r:id="rId26"/>
    <p:sldId id="1350" r:id="rId27"/>
    <p:sldId id="1352" r:id="rId28"/>
    <p:sldId id="1353" r:id="rId29"/>
    <p:sldId id="1354" r:id="rId30"/>
    <p:sldId id="1355" r:id="rId31"/>
    <p:sldId id="1356" r:id="rId32"/>
    <p:sldId id="1357" r:id="rId33"/>
    <p:sldId id="1358" r:id="rId34"/>
    <p:sldId id="1359" r:id="rId35"/>
    <p:sldId id="1360" r:id="rId36"/>
    <p:sldId id="1361" r:id="rId37"/>
    <p:sldId id="1362" r:id="rId38"/>
    <p:sldId id="1363" r:id="rId39"/>
    <p:sldId id="1364" r:id="rId40"/>
    <p:sldId id="1365" r:id="rId41"/>
    <p:sldId id="1366" r:id="rId42"/>
    <p:sldId id="1367" r:id="rId43"/>
    <p:sldId id="1368" r:id="rId44"/>
    <p:sldId id="1369" r:id="rId45"/>
    <p:sldId id="1370" r:id="rId46"/>
    <p:sldId id="1371" r:id="rId47"/>
    <p:sldId id="1372" r:id="rId48"/>
    <p:sldId id="1373" r:id="rId49"/>
    <p:sldId id="1374" r:id="rId50"/>
    <p:sldId id="1375" r:id="rId51"/>
    <p:sldId id="1376" r:id="rId52"/>
    <p:sldId id="1377" r:id="rId53"/>
    <p:sldId id="1378" r:id="rId54"/>
    <p:sldId id="1379" r:id="rId55"/>
    <p:sldId id="1380" r:id="rId56"/>
    <p:sldId id="1381" r:id="rId57"/>
    <p:sldId id="1382" r:id="rId58"/>
    <p:sldId id="1383" r:id="rId59"/>
    <p:sldId id="1384" r:id="rId60"/>
    <p:sldId id="1385" r:id="rId61"/>
    <p:sldId id="1386" r:id="rId62"/>
    <p:sldId id="1387" r:id="rId63"/>
    <p:sldId id="1388" r:id="rId64"/>
    <p:sldId id="1389" r:id="rId65"/>
    <p:sldId id="1390" r:id="rId66"/>
    <p:sldId id="1391" r:id="rId67"/>
    <p:sldId id="1392" r:id="rId68"/>
    <p:sldId id="1393" r:id="rId69"/>
    <p:sldId id="1394" r:id="rId70"/>
    <p:sldId id="1395" r:id="rId71"/>
    <p:sldId id="1396" r:id="rId72"/>
    <p:sldId id="1397" r:id="rId73"/>
    <p:sldId id="1398" r:id="rId74"/>
    <p:sldId id="1399" r:id="rId75"/>
    <p:sldId id="1400" r:id="rId76"/>
    <p:sldId id="1401" r:id="rId77"/>
    <p:sldId id="1402" r:id="rId78"/>
    <p:sldId id="1403" r:id="rId79"/>
    <p:sldId id="1404" r:id="rId80"/>
    <p:sldId id="1405" r:id="rId81"/>
    <p:sldId id="1406" r:id="rId82"/>
    <p:sldId id="1419" r:id="rId83"/>
    <p:sldId id="1407" r:id="rId84"/>
    <p:sldId id="1408" r:id="rId85"/>
    <p:sldId id="1420" r:id="rId86"/>
    <p:sldId id="1409" r:id="rId87"/>
    <p:sldId id="1410" r:id="rId88"/>
    <p:sldId id="1411" r:id="rId89"/>
    <p:sldId id="1421" r:id="rId90"/>
    <p:sldId id="1412" r:id="rId91"/>
    <p:sldId id="1413" r:id="rId92"/>
    <p:sldId id="1414" r:id="rId93"/>
    <p:sldId id="1415" r:id="rId94"/>
    <p:sldId id="1416" r:id="rId95"/>
    <p:sldId id="1417" r:id="rId96"/>
    <p:sldId id="1167"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4118ec96a3398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8EF0"/>
    <a:srgbClr val="1E81E9"/>
    <a:srgbClr val="6600FF"/>
    <a:srgbClr val="FF0066"/>
    <a:srgbClr val="3A9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p:scale>
          <a:sx n="66" d="100"/>
          <a:sy n="66" d="100"/>
        </p:scale>
        <p:origin x="1190"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3148-ABA5-4B00-B76B-EB75BEB00B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44826-DB10-4836-98F6-CF490399050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052D9930-2547-4DAC-AECF-7CA37958E741}"/>
              </a:ext>
            </a:extLst>
          </p:cNvPr>
          <p:cNvSpPr txBox="1">
            <a:spLocks/>
          </p:cNvSpPr>
          <p:nvPr userDrawn="1"/>
        </p:nvSpPr>
        <p:spPr>
          <a:xfrm>
            <a:off x="0" y="180975"/>
            <a:ext cx="12192000" cy="676275"/>
          </a:xfrm>
          <a:prstGeom prst="rect">
            <a:avLst/>
          </a:prstGeom>
        </p:spPr>
        <p:txBody>
          <a:bodyPr lIns="0" tIns="0" rIns="0" bIns="0">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24484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AAA1-D1A7-4857-B081-686317E230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71827-D6D8-4A97-98F8-F8782E6F2CF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8C1-F27D-4B64-B37B-7D295293576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63CDD60D-288C-4F0A-A3C4-15ADB5C9E1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7E78EF-FBCD-49F7-86ED-BB36D4982B7D}"/>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83287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29D18-01ED-4A3A-9BE1-505A7676FC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11E76-FD8C-4983-9E5B-A78F4BE1961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B3F95-2B20-46EE-B0CB-687048ADCF70}"/>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CB690103-B144-4AAC-9C84-C2C7AADBB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1E6E8D-5400-48F6-A0EF-FFE5740B0115}"/>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01349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975"/>
            <a:ext cx="12192000" cy="676275"/>
          </a:xfrm>
          <a:prstGeom prst="rect">
            <a:avLst/>
          </a:prstGeom>
        </p:spPr>
        <p:txBody>
          <a:bodyPr lIns="0" tIns="0" rIns="0" bIns="0">
            <a:normAutofit/>
          </a:bodyPr>
          <a:lstStyle>
            <a:lvl1pPr algn="ctr">
              <a:defRPr sz="3200"/>
            </a:lvl1pPr>
          </a:lstStyle>
          <a:p>
            <a:r>
              <a:rPr lang="en-US" dirty="0"/>
              <a:t>CLICK TO EDIT MASTER TITLE STYLE</a:t>
            </a:r>
          </a:p>
        </p:txBody>
      </p:sp>
      <p:graphicFrame>
        <p:nvGraphicFramePr>
          <p:cNvPr id="13" name="Object 1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3" name="Object 1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BCB23064-BAB1-496F-98F6-07E5CDD2CB3F}"/>
              </a:ext>
            </a:extLst>
          </p:cNvPr>
          <p:cNvSpPr/>
          <p:nvPr userDrawn="1"/>
        </p:nvSpPr>
        <p:spPr>
          <a:xfrm>
            <a:off x="4752975" y="639906"/>
            <a:ext cx="2686050" cy="45719"/>
          </a:xfrm>
          <a:prstGeom prst="rect">
            <a:avLst/>
          </a:prstGeom>
          <a:solidFill>
            <a:srgbClr val="439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Tree>
    <p:extLst>
      <p:ext uri="{BB962C8B-B14F-4D97-AF65-F5344CB8AC3E}">
        <p14:creationId xmlns:p14="http://schemas.microsoft.com/office/powerpoint/2010/main" val="237113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3FC5-EE98-44B9-917A-9B4F0A90956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85624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9439-2702-4770-9B64-A01E8552E23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959D9CF-4B67-4440-AC8D-01CF9462BFC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D8312FC8-59DE-43E5-9D76-2E2CFD4658B2}"/>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5" name="Footer Placeholder 4">
            <a:extLst>
              <a:ext uri="{FF2B5EF4-FFF2-40B4-BE49-F238E27FC236}">
                <a16:creationId xmlns:a16="http://schemas.microsoft.com/office/drawing/2014/main" id="{A5A2888A-F056-4690-914C-F4EE4CD8EA6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DA6347CA-FFD3-494F-BAFC-D95852D24C71}"/>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
        <p:nvSpPr>
          <p:cNvPr id="8" name="Rectangle 7">
            <a:extLst>
              <a:ext uri="{FF2B5EF4-FFF2-40B4-BE49-F238E27FC236}">
                <a16:creationId xmlns:a16="http://schemas.microsoft.com/office/drawing/2014/main" id="{8C1AF3E0-4D29-492F-8DC8-F5301E02B511}"/>
              </a:ext>
            </a:extLst>
          </p:cNvPr>
          <p:cNvSpPr/>
          <p:nvPr userDrawn="1"/>
        </p:nvSpPr>
        <p:spPr>
          <a:xfrm>
            <a:off x="4752975" y="639906"/>
            <a:ext cx="2686050" cy="45719"/>
          </a:xfrm>
          <a:prstGeom prst="rect">
            <a:avLst/>
          </a:prstGeom>
          <a:solidFill>
            <a:srgbClr val="439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Tree>
    <p:extLst>
      <p:ext uri="{BB962C8B-B14F-4D97-AF65-F5344CB8AC3E}">
        <p14:creationId xmlns:p14="http://schemas.microsoft.com/office/powerpoint/2010/main" val="4147602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3ED2-F6D9-4BD9-B918-F63B429E1F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7B2D61E8-C246-430A-9E04-A562C3BF99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3AA18DD-96FB-459E-AD73-BC40BA9F05DB}"/>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5" name="Footer Placeholder 4">
            <a:extLst>
              <a:ext uri="{FF2B5EF4-FFF2-40B4-BE49-F238E27FC236}">
                <a16:creationId xmlns:a16="http://schemas.microsoft.com/office/drawing/2014/main" id="{70074A63-6C7F-4A2B-92A7-DB282FEF135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27F38A76-7046-4583-B1BA-CA2ED165A40B}"/>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95473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0EFC-268C-4FA4-88CB-35A22B323BF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4768660-B972-4D27-BC84-8EF9A3A848A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046590-4FBE-4603-9816-C216E9DBFCFE}"/>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5" name="Footer Placeholder 4">
            <a:extLst>
              <a:ext uri="{FF2B5EF4-FFF2-40B4-BE49-F238E27FC236}">
                <a16:creationId xmlns:a16="http://schemas.microsoft.com/office/drawing/2014/main" id="{ADB5F68D-EC2A-49C0-8A1B-87B3374E19D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D2487072-6503-496C-B828-27EE3ABD87B5}"/>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22916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27BE-6640-490C-9F2C-4A2B6A448A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E49DFFA-26F8-4118-9D62-9B0B0434CC9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C6467C19-B4CC-46FC-83C5-EE6BB59EE1C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BF2178F-E1EE-45C5-A1F4-2752A2EAF052}"/>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6" name="Footer Placeholder 5">
            <a:extLst>
              <a:ext uri="{FF2B5EF4-FFF2-40B4-BE49-F238E27FC236}">
                <a16:creationId xmlns:a16="http://schemas.microsoft.com/office/drawing/2014/main" id="{832A98A3-4792-4771-A076-5F87C6E2BB0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FA6B57AC-A4EF-44A7-AF5F-08DC5D5E3B40}"/>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5163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D269-A33F-4E39-BE3D-106681EE78A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BDEDF8D-25FF-4EA8-93BC-B3246AEC76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285816-260A-4FEA-80D8-798E91D9CC1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87811AEA-5836-4A68-A613-545ABF3815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79B471-6BD5-4A37-99C8-2B6A24196C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BC73BA93-5984-4D61-8BDA-8A15E91B3C4A}"/>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8" name="Footer Placeholder 7">
            <a:extLst>
              <a:ext uri="{FF2B5EF4-FFF2-40B4-BE49-F238E27FC236}">
                <a16:creationId xmlns:a16="http://schemas.microsoft.com/office/drawing/2014/main" id="{91A497EC-3C67-4A90-BD19-7FFA29AE2C0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FCA6C613-005C-4E69-AD9E-867D13C6AEF9}"/>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394934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EE1-3C3F-48A7-AB6F-7463580F5B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4B471F8-C8FF-442C-B54D-6C3E22B441BD}"/>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4" name="Footer Placeholder 3">
            <a:extLst>
              <a:ext uri="{FF2B5EF4-FFF2-40B4-BE49-F238E27FC236}">
                <a16:creationId xmlns:a16="http://schemas.microsoft.com/office/drawing/2014/main" id="{75FD178F-1A31-410A-B953-7827D90DF21A}"/>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D5677D44-B3BE-47E7-B51F-42FE7AACDDE4}"/>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9035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BF44-CFC9-4B00-9B3C-4370FC3BB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55622C-FC2C-4290-BE8F-8AD43F47A65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95A80-2FC4-42C6-977D-862118CAD7A8}"/>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8627442F-A1C8-42F4-B5C1-B45F26E87F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AECD8A-EFD1-456A-83E6-A1C575C7E81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961633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2EB34-3959-4BC8-A0F5-1A4B8294C864}"/>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3" name="Footer Placeholder 2">
            <a:extLst>
              <a:ext uri="{FF2B5EF4-FFF2-40B4-BE49-F238E27FC236}">
                <a16:creationId xmlns:a16="http://schemas.microsoft.com/office/drawing/2014/main" id="{9EC41820-346F-4584-8325-65A645B8529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CB68C212-2A09-4CBD-A420-257617E93608}"/>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97678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EB8-AAF3-4B9C-A40E-436C533D62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99A9E25D-E8A0-4945-A40B-CC2B2E2443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CAE65123-2D20-4746-A120-9E70857614E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5253A-FE58-4326-85F7-A5690B3BE491}"/>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6" name="Footer Placeholder 5">
            <a:extLst>
              <a:ext uri="{FF2B5EF4-FFF2-40B4-BE49-F238E27FC236}">
                <a16:creationId xmlns:a16="http://schemas.microsoft.com/office/drawing/2014/main" id="{90152225-E0E5-42E9-90BE-B0D86D1065C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28C08A9E-9B6C-4867-A601-C0C596BAE213}"/>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3195217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084C-73D0-49D8-B2C7-6D4928CF24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828280E-D3A0-4454-8D36-4304CFB29B7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88E833D-8DD6-4D28-B806-06FC16D48D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B4BF2-B381-4D08-8EFE-23260FC0AF64}"/>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6" name="Footer Placeholder 5">
            <a:extLst>
              <a:ext uri="{FF2B5EF4-FFF2-40B4-BE49-F238E27FC236}">
                <a16:creationId xmlns:a16="http://schemas.microsoft.com/office/drawing/2014/main" id="{E95A330D-6C2A-4292-B5D4-5E29D90484F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439474C-37F7-44DD-8A05-B3EBF775DE1E}"/>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218784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3C9-58EF-4E90-AA7C-64658B681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2D51535-86E8-49E1-845D-8B4E8EF727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27CB33B-2A22-47A0-B642-0DCB3C513C76}"/>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5" name="Footer Placeholder 4">
            <a:extLst>
              <a:ext uri="{FF2B5EF4-FFF2-40B4-BE49-F238E27FC236}">
                <a16:creationId xmlns:a16="http://schemas.microsoft.com/office/drawing/2014/main" id="{C8E76E98-A128-4B13-B5C4-FAD246F89911}"/>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507E3209-D7C7-4CD2-B089-99BE4BE22907}"/>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703050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6D6DB-8493-4075-9D10-9C417454D1A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06D231A-0A8B-45BA-B1A5-92DF3887DE8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E106A9-AAA2-493F-B824-D44A3EB4F9F7}"/>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5" name="Footer Placeholder 4">
            <a:extLst>
              <a:ext uri="{FF2B5EF4-FFF2-40B4-BE49-F238E27FC236}">
                <a16:creationId xmlns:a16="http://schemas.microsoft.com/office/drawing/2014/main" id="{1AFF59B0-B26D-4E0B-8D89-3C43DD17B31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2030066E-7D16-4CEF-9F55-CC0A74452FB0}"/>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357143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3148-ABA5-4B00-B76B-EB75BEB00B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44826-DB10-4836-98F6-CF490399050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052D9930-2547-4DAC-AECF-7CA37958E741}"/>
              </a:ext>
            </a:extLst>
          </p:cNvPr>
          <p:cNvSpPr txBox="1">
            <a:spLocks/>
          </p:cNvSpPr>
          <p:nvPr userDrawn="1"/>
        </p:nvSpPr>
        <p:spPr>
          <a:xfrm>
            <a:off x="0" y="180975"/>
            <a:ext cx="12192000" cy="676275"/>
          </a:xfrm>
          <a:prstGeom prst="rect">
            <a:avLst/>
          </a:prstGeom>
        </p:spPr>
        <p:txBody>
          <a:bodyPr lIns="0" tIns="0" rIns="0" bIns="0">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
        <p:nvSpPr>
          <p:cNvPr id="12" name="Oval 11">
            <a:extLst>
              <a:ext uri="{FF2B5EF4-FFF2-40B4-BE49-F238E27FC236}">
                <a16:creationId xmlns:a16="http://schemas.microsoft.com/office/drawing/2014/main" id="{99682B5C-348E-4760-BFFD-981CDDF3D093}"/>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011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BF44-CFC9-4B00-9B3C-4370FC3BB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55622C-FC2C-4290-BE8F-8AD43F47A65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95A80-2FC4-42C6-977D-862118CAD7A8}"/>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8627442F-A1C8-42F4-B5C1-B45F26E87F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AECD8A-EFD1-456A-83E6-A1C575C7E81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DF0C6F64-0C96-4ECB-B14B-AB85E014900E}"/>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38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556-9D30-40B1-A253-3B83419A8A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5911B-7E1D-4FD9-A29A-A8455DF06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06014-C7D9-4460-82D8-E0FFB634BEB9}"/>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E2D04DAB-60DA-4A10-ACAC-459071DE06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E4CD84-1690-472D-AA8E-368CD10E48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62346DF9-6B6D-45E3-A567-E3070867BB14}"/>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4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8C9B-BC35-453F-A9AF-1EEDC325C2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C5B3188-B09C-46D0-AA5D-EFAC3D16017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EF5D74-A4E3-43F8-92E6-49C52F54773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5494D-A39B-43A6-91F7-EF1455656427}"/>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7388B614-ABE0-4860-954B-7DF1D72D7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484C13-9FDA-435D-8871-5BD0F038996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A2331352-038E-46E0-9F09-B5EC1C17B9C7}"/>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846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3441-93CF-4DC9-B621-129A0C8A6A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EED657E-3199-41F4-AFEF-834F231935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FAFE44-D180-46F4-BBCB-DCF968480CF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69188A-9C41-4D4C-85E5-B74601B5B2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0AC6F1-C0EE-4241-B95B-44BDF3187AF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30196-C934-44CD-B540-8326CBAD6E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8" name="Footer Placeholder 7">
            <a:extLst>
              <a:ext uri="{FF2B5EF4-FFF2-40B4-BE49-F238E27FC236}">
                <a16:creationId xmlns:a16="http://schemas.microsoft.com/office/drawing/2014/main" id="{E1A9B5C6-EFB4-4C2B-A1BA-AE9B31C504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93DB5B-E098-4912-BF31-44F2ADD30141}"/>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11" name="Oval 10">
            <a:extLst>
              <a:ext uri="{FF2B5EF4-FFF2-40B4-BE49-F238E27FC236}">
                <a16:creationId xmlns:a16="http://schemas.microsoft.com/office/drawing/2014/main" id="{0D968D3D-9357-4D12-B3ED-21D6043B3A8D}"/>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43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556-9D30-40B1-A253-3B83419A8A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5911B-7E1D-4FD9-A29A-A8455DF06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06014-C7D9-4460-82D8-E0FFB634BEB9}"/>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E2D04DAB-60DA-4A10-ACAC-459071DE06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E4CD84-1690-472D-AA8E-368CD10E48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5469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EB43-01F3-4283-BA8D-9689271115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29739-63D4-4260-AFA8-FE40C98CAFE6}"/>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4" name="Footer Placeholder 3">
            <a:extLst>
              <a:ext uri="{FF2B5EF4-FFF2-40B4-BE49-F238E27FC236}">
                <a16:creationId xmlns:a16="http://schemas.microsoft.com/office/drawing/2014/main" id="{A9D1A13F-5851-41D8-90BF-AC6D80D01D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B675F92-DC52-41C7-8BAD-E394B3E9C41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7" name="Oval 6">
            <a:extLst>
              <a:ext uri="{FF2B5EF4-FFF2-40B4-BE49-F238E27FC236}">
                <a16:creationId xmlns:a16="http://schemas.microsoft.com/office/drawing/2014/main" id="{33656AAC-A43D-45E1-9C9E-71C521B54E37}"/>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284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61973-BDCB-494B-B3BB-D9D8899AB60F}"/>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3" name="Footer Placeholder 2">
            <a:extLst>
              <a:ext uri="{FF2B5EF4-FFF2-40B4-BE49-F238E27FC236}">
                <a16:creationId xmlns:a16="http://schemas.microsoft.com/office/drawing/2014/main" id="{297970D6-ABE7-45C2-9CF9-B45C888656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532031-4624-49F1-A939-07CD70BD9257}"/>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6" name="Oval 5">
            <a:extLst>
              <a:ext uri="{FF2B5EF4-FFF2-40B4-BE49-F238E27FC236}">
                <a16:creationId xmlns:a16="http://schemas.microsoft.com/office/drawing/2014/main" id="{E9AAB25C-193B-4ED8-BD89-F2DCD3945340}"/>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11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9795-B642-4DC2-AA14-3F5F45D4C2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9543E3-2906-4683-8FB4-400203A566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F77-5F6D-4F3C-8752-EB2F60CAA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902DB-888F-43C6-9848-E9C32C1202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A25CECEF-7AB2-49C2-9F45-D9C4134F79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311EC9-D6A5-4394-A812-F1F65A10F22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10A8C414-C046-4968-8CDD-89EBE6F976CB}"/>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804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9359-E75A-49C3-ADC0-4D05E228C1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2D78A-6F0E-4F71-9E22-1922D28503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1B937C-102E-4C83-9E21-6A789BAD5C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05CCB0-C587-48EF-BD49-3519A69E4CEB}"/>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FE670200-9D4F-45BE-B6EE-68389605A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AAFA7A-5223-49B3-AD30-302FB02FDD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3A7477CF-065E-4D13-9970-5F77A0621C85}"/>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624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AAA1-D1A7-4857-B081-686317E230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71827-D6D8-4A97-98F8-F8782E6F2CF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8C1-F27D-4B64-B37B-7D295293576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63CDD60D-288C-4F0A-A3C4-15ADB5C9E1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7E78EF-FBCD-49F7-86ED-BB36D4982B7D}"/>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5CA8EC5D-FD6F-46DE-9529-AE3A5794FE2B}"/>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735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29D18-01ED-4A3A-9BE1-505A7676FC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11E76-FD8C-4983-9E5B-A78F4BE1961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B3F95-2B20-46EE-B0CB-687048ADCF70}"/>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CB690103-B144-4AAC-9C84-C2C7AADBB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1E6E8D-5400-48F6-A0EF-FFE5740B0115}"/>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A6016B52-BFC0-46BB-9875-16B01D5FFCEF}"/>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750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3FC5-EE98-44B9-917A-9B4F0A90956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Oval 3">
            <a:extLst>
              <a:ext uri="{FF2B5EF4-FFF2-40B4-BE49-F238E27FC236}">
                <a16:creationId xmlns:a16="http://schemas.microsoft.com/office/drawing/2014/main" id="{F1058E38-14F9-4136-8693-A5D35117208D}"/>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736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6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257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8C9B-BC35-453F-A9AF-1EEDC325C2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C5B3188-B09C-46D0-AA5D-EFAC3D16017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EF5D74-A4E3-43F8-92E6-49C52F54773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5494D-A39B-43A6-91F7-EF1455656427}"/>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7388B614-ABE0-4860-954B-7DF1D72D7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484C13-9FDA-435D-8871-5BD0F038996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9326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3441-93CF-4DC9-B621-129A0C8A6A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EED657E-3199-41F4-AFEF-834F231935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FAFE44-D180-46F4-BBCB-DCF968480CF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69188A-9C41-4D4C-85E5-B74601B5B2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0AC6F1-C0EE-4241-B95B-44BDF3187AF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30196-C934-44CD-B540-8326CBAD6E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8" name="Footer Placeholder 7">
            <a:extLst>
              <a:ext uri="{FF2B5EF4-FFF2-40B4-BE49-F238E27FC236}">
                <a16:creationId xmlns:a16="http://schemas.microsoft.com/office/drawing/2014/main" id="{E1A9B5C6-EFB4-4C2B-A1BA-AE9B31C504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93DB5B-E098-4912-BF31-44F2ADD30141}"/>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5238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EB43-01F3-4283-BA8D-9689271115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29739-63D4-4260-AFA8-FE40C98CAFE6}"/>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4" name="Footer Placeholder 3">
            <a:extLst>
              <a:ext uri="{FF2B5EF4-FFF2-40B4-BE49-F238E27FC236}">
                <a16:creationId xmlns:a16="http://schemas.microsoft.com/office/drawing/2014/main" id="{A9D1A13F-5851-41D8-90BF-AC6D80D01D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B675F92-DC52-41C7-8BAD-E394B3E9C41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337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61973-BDCB-494B-B3BB-D9D8899AB60F}"/>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3" name="Footer Placeholder 2">
            <a:extLst>
              <a:ext uri="{FF2B5EF4-FFF2-40B4-BE49-F238E27FC236}">
                <a16:creationId xmlns:a16="http://schemas.microsoft.com/office/drawing/2014/main" id="{297970D6-ABE7-45C2-9CF9-B45C888656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532031-4624-49F1-A939-07CD70BD9257}"/>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416233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9795-B642-4DC2-AA14-3F5F45D4C2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9543E3-2906-4683-8FB4-400203A566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F77-5F6D-4F3C-8752-EB2F60CAA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902DB-888F-43C6-9848-E9C32C1202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A25CECEF-7AB2-49C2-9F45-D9C4134F79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311EC9-D6A5-4394-A812-F1F65A10F22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34733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9359-E75A-49C3-ADC0-4D05E228C1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2D78A-6F0E-4F71-9E22-1922D28503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1B937C-102E-4C83-9E21-6A789BAD5C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05CCB0-C587-48EF-BD49-3519A69E4CEB}"/>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FE670200-9D4F-45BE-B6EE-68389605A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AAFA7A-5223-49B3-AD30-302FB02FDD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24845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989A5F7-C05B-40D7-8CB0-40BB17D3E0F5}"/>
              </a:ext>
            </a:extLst>
          </p:cNvPr>
          <p:cNvSpPr/>
          <p:nvPr userDrawn="1"/>
        </p:nvSpPr>
        <p:spPr>
          <a:xfrm flipV="1">
            <a:off x="0" y="0"/>
            <a:ext cx="6795611" cy="6811230"/>
          </a:xfrm>
          <a:custGeom>
            <a:avLst/>
            <a:gdLst>
              <a:gd name="connsiteX0" fmla="*/ 0 w 4615373"/>
              <a:gd name="connsiteY0" fmla="*/ 0 h 4625981"/>
              <a:gd name="connsiteX1" fmla="*/ 3267310 w 4615373"/>
              <a:gd name="connsiteY1" fmla="*/ 1355564 h 4625981"/>
              <a:gd name="connsiteX2" fmla="*/ 4615361 w 4615373"/>
              <a:gd name="connsiteY2" fmla="*/ 4625981 h 4625981"/>
              <a:gd name="connsiteX3" fmla="*/ 0 w 4615373"/>
              <a:gd name="connsiteY3" fmla="*/ 4615373 h 4625981"/>
              <a:gd name="connsiteX4" fmla="*/ 0 w 4615373"/>
              <a:gd name="connsiteY4" fmla="*/ 0 h 462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373" h="4625981">
                <a:moveTo>
                  <a:pt x="0" y="0"/>
                </a:moveTo>
                <a:cubicBezTo>
                  <a:pt x="1225911" y="0"/>
                  <a:pt x="2401457" y="487718"/>
                  <a:pt x="3267310" y="1355564"/>
                </a:cubicBezTo>
                <a:cubicBezTo>
                  <a:pt x="4133164" y="2223409"/>
                  <a:pt x="4618179" y="3400073"/>
                  <a:pt x="4615361" y="4625981"/>
                </a:cubicBezTo>
                <a:lnTo>
                  <a:pt x="0" y="4615373"/>
                </a:lnTo>
                <a:lnTo>
                  <a:pt x="0" y="0"/>
                </a:lnTo>
                <a:close/>
              </a:path>
            </a:pathLst>
          </a:custGeom>
          <a:gradFill flip="none" rotWithShape="1">
            <a:gsLst>
              <a:gs pos="100000">
                <a:schemeClr val="bg1"/>
              </a:gs>
              <a:gs pos="1000">
                <a:schemeClr val="bg1">
                  <a:lumMod val="95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F1F5CFCB-8B44-41E2-A46E-5546D35EA1BE}"/>
              </a:ext>
            </a:extLst>
          </p:cNvPr>
          <p:cNvGrpSpPr/>
          <p:nvPr userDrawn="1"/>
        </p:nvGrpSpPr>
        <p:grpSpPr>
          <a:xfrm>
            <a:off x="7771386" y="0"/>
            <a:ext cx="4420614" cy="4597671"/>
            <a:chOff x="11447862" y="0"/>
            <a:chExt cx="8029176" cy="8350765"/>
          </a:xfrm>
        </p:grpSpPr>
        <p:sp>
          <p:nvSpPr>
            <p:cNvPr id="9" name="Freeform: Shape 8">
              <a:extLst>
                <a:ext uri="{FF2B5EF4-FFF2-40B4-BE49-F238E27FC236}">
                  <a16:creationId xmlns:a16="http://schemas.microsoft.com/office/drawing/2014/main" id="{CAE0988E-1C5A-4191-92F3-59A82833E108}"/>
                </a:ext>
              </a:extLst>
            </p:cNvPr>
            <p:cNvSpPr/>
            <p:nvPr/>
          </p:nvSpPr>
          <p:spPr>
            <a:xfrm>
              <a:off x="12000681" y="0"/>
              <a:ext cx="7476357" cy="7797089"/>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dirty="0"/>
            </a:p>
          </p:txBody>
        </p:sp>
        <p:sp>
          <p:nvSpPr>
            <p:cNvPr id="10" name="Freeform: Shape 9">
              <a:extLst>
                <a:ext uri="{FF2B5EF4-FFF2-40B4-BE49-F238E27FC236}">
                  <a16:creationId xmlns:a16="http://schemas.microsoft.com/office/drawing/2014/main" id="{36798AE2-0680-4966-854A-CCF5550CE9C8}"/>
                </a:ext>
              </a:extLst>
            </p:cNvPr>
            <p:cNvSpPr/>
            <p:nvPr/>
          </p:nvSpPr>
          <p:spPr>
            <a:xfrm>
              <a:off x="11447862" y="0"/>
              <a:ext cx="8029176" cy="8350765"/>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grpSp>
      <p:sp>
        <p:nvSpPr>
          <p:cNvPr id="11" name="Rectangle 10">
            <a:extLst>
              <a:ext uri="{FF2B5EF4-FFF2-40B4-BE49-F238E27FC236}">
                <a16:creationId xmlns:a16="http://schemas.microsoft.com/office/drawing/2014/main" id="{6A31AD7A-00D3-4508-8B95-82927A9A853D}"/>
              </a:ext>
            </a:extLst>
          </p:cNvPr>
          <p:cNvSpPr/>
          <p:nvPr userDrawn="1"/>
        </p:nvSpPr>
        <p:spPr>
          <a:xfrm>
            <a:off x="7879123" y="6394387"/>
            <a:ext cx="3522534" cy="293350"/>
          </a:xfrm>
          <a:prstGeom prst="rect">
            <a:avLst/>
          </a:prstGeom>
        </p:spPr>
        <p:txBody>
          <a:bodyPr wrap="square">
            <a:spAutoFit/>
          </a:bodyPr>
          <a:lstStyle/>
          <a:p>
            <a:pPr algn="r">
              <a:lnSpc>
                <a:spcPct val="120000"/>
              </a:lnSpc>
            </a:pPr>
            <a:r>
              <a:rPr lang="en-US" sz="1200" dirty="0">
                <a:solidFill>
                  <a:srgbClr val="3A95F4"/>
                </a:solidFill>
                <a:latin typeface="Segoe UI Light" panose="020B0502040204020203" pitchFamily="34" charset="0"/>
                <a:cs typeface="Segoe UI Light" panose="020B0502040204020203" pitchFamily="34" charset="0"/>
              </a:rPr>
              <a:t>www.</a:t>
            </a:r>
            <a:r>
              <a:rPr lang="en-US" sz="1200" b="1" dirty="0">
                <a:solidFill>
                  <a:srgbClr val="3A95F4"/>
                </a:solidFill>
                <a:latin typeface="Segoe UI" panose="020B0502040204020203" pitchFamily="34" charset="0"/>
                <a:cs typeface="Segoe UI" panose="020B0502040204020203" pitchFamily="34" charset="0"/>
              </a:rPr>
              <a:t>socialhealthgrowth</a:t>
            </a:r>
            <a:r>
              <a:rPr lang="en-US" sz="1200" dirty="0">
                <a:solidFill>
                  <a:srgbClr val="3A95F4"/>
                </a:solidFill>
                <a:latin typeface="Segoe UI Light" panose="020B0502040204020203" pitchFamily="34" charset="0"/>
                <a:cs typeface="Segoe UI Light" panose="020B0502040204020203" pitchFamily="34" charset="0"/>
              </a:rPr>
              <a:t>.org</a:t>
            </a:r>
          </a:p>
        </p:txBody>
      </p:sp>
      <p:sp>
        <p:nvSpPr>
          <p:cNvPr id="12" name="TextBox 11">
            <a:extLst>
              <a:ext uri="{FF2B5EF4-FFF2-40B4-BE49-F238E27FC236}">
                <a16:creationId xmlns:a16="http://schemas.microsoft.com/office/drawing/2014/main" id="{29445A9D-1DCD-48EB-BB4D-B7B043CE1720}"/>
              </a:ext>
            </a:extLst>
          </p:cNvPr>
          <p:cNvSpPr txBox="1"/>
          <p:nvPr userDrawn="1"/>
        </p:nvSpPr>
        <p:spPr>
          <a:xfrm>
            <a:off x="0" y="6394387"/>
            <a:ext cx="8969829" cy="769441"/>
          </a:xfrm>
          <a:prstGeom prst="rect">
            <a:avLst/>
          </a:prstGeom>
          <a:noFill/>
        </p:spPr>
        <p:txBody>
          <a:bodyPr wrap="square" rtlCol="0">
            <a:spAutoFit/>
          </a:bodyPr>
          <a:lstStyle/>
          <a:p>
            <a:pPr algn="l">
              <a:defRPr/>
            </a:pPr>
            <a:r>
              <a:rPr lang="en-GB" sz="1100" dirty="0">
                <a:solidFill>
                  <a:schemeClr val="bg1">
                    <a:lumMod val="65000"/>
                  </a:schemeClr>
                </a:solidFill>
              </a:rPr>
              <a:t>This document contains information proprietary to Social Health Growth. This information may not be reproduced, disclosed, or used in whole or in part without the express written permission of Social Health Growth. Computer/Mobile Literacy Program, Social Health Growth</a:t>
            </a:r>
            <a:endParaRPr lang="en-US" sz="1100" dirty="0">
              <a:solidFill>
                <a:schemeClr val="bg1">
                  <a:lumMod val="65000"/>
                </a:schemeClr>
              </a:solidFill>
              <a:latin typeface="Helvetica"/>
              <a:cs typeface="Helvetica"/>
            </a:endParaRPr>
          </a:p>
          <a:p>
            <a:pPr algn="l">
              <a:defRPr/>
            </a:pPr>
            <a:endParaRPr lang="en-US" sz="1100" dirty="0">
              <a:solidFill>
                <a:srgbClr val="898989"/>
              </a:solidFill>
              <a:latin typeface="Helvetica"/>
              <a:cs typeface="Helvetica"/>
            </a:endParaRPr>
          </a:p>
          <a:p>
            <a:pPr algn="l"/>
            <a:endParaRPr lang="en-SG" sz="1100" dirty="0"/>
          </a:p>
        </p:txBody>
      </p:sp>
      <p:sp>
        <p:nvSpPr>
          <p:cNvPr id="13" name="TextBox 12">
            <a:extLst>
              <a:ext uri="{FF2B5EF4-FFF2-40B4-BE49-F238E27FC236}">
                <a16:creationId xmlns:a16="http://schemas.microsoft.com/office/drawing/2014/main" id="{ADAB8040-EC8E-4AB3-A0C5-29C342CA44EA}"/>
              </a:ext>
            </a:extLst>
          </p:cNvPr>
          <p:cNvSpPr txBox="1"/>
          <p:nvPr userDrawn="1"/>
        </p:nvSpPr>
        <p:spPr>
          <a:xfrm>
            <a:off x="11523405" y="6394387"/>
            <a:ext cx="798368" cy="461665"/>
          </a:xfrm>
          <a:prstGeom prst="rect">
            <a:avLst/>
          </a:prstGeom>
          <a:noFill/>
        </p:spPr>
        <p:txBody>
          <a:bodyPr wrap="square" rtlCol="0">
            <a:spAutoFit/>
          </a:bodyPr>
          <a:lstStyle/>
          <a:p>
            <a:pPr algn="ctr"/>
            <a:fld id="{691AF18D-0852-4468-85C6-A271F63CD70E}" type="slidenum">
              <a:rPr lang="en-US" sz="2400" b="1">
                <a:solidFill>
                  <a:schemeClr val="bg2"/>
                </a:solidFill>
                <a:latin typeface="+mj-lt"/>
              </a:rPr>
              <a:pPr algn="ctr"/>
              <a:t>‹#›</a:t>
            </a:fld>
            <a:endParaRPr lang="en-US" sz="2400" b="1" dirty="0">
              <a:solidFill>
                <a:schemeClr val="bg2"/>
              </a:solidFill>
              <a:latin typeface="+mj-lt"/>
              <a:ea typeface="Open Sans Light" panose="020B0306030504020204" pitchFamily="34" charset="0"/>
              <a:cs typeface="Open Sans Light" panose="020B0306030504020204" pitchFamily="34" charset="0"/>
            </a:endParaRPr>
          </a:p>
        </p:txBody>
      </p:sp>
      <p:pic>
        <p:nvPicPr>
          <p:cNvPr id="14" name="Picture 2" descr="Social Health Growth">
            <a:extLst>
              <a:ext uri="{FF2B5EF4-FFF2-40B4-BE49-F238E27FC236}">
                <a16:creationId xmlns:a16="http://schemas.microsoft.com/office/drawing/2014/main" id="{7B71F3BD-9D6F-4233-B200-64078C1A64F7}"/>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282400" y="90129"/>
            <a:ext cx="1696435" cy="5497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E5804C-33B8-45F2-9EF5-26261207364A}"/>
              </a:ext>
            </a:extLst>
          </p:cNvPr>
          <p:cNvSpPr txBox="1"/>
          <p:nvPr userDrawn="1"/>
        </p:nvSpPr>
        <p:spPr>
          <a:xfrm>
            <a:off x="-115252" y="555043"/>
            <a:ext cx="2491740" cy="215444"/>
          </a:xfrm>
          <a:prstGeom prst="rect">
            <a:avLst/>
          </a:prstGeom>
          <a:noFill/>
        </p:spPr>
        <p:txBody>
          <a:bodyPr wrap="square" rtlCol="0">
            <a:spAutoFit/>
          </a:bodyPr>
          <a:lstStyle/>
          <a:p>
            <a:pPr algn="ctr"/>
            <a:r>
              <a:rPr lang="en-SG" sz="800" b="1" dirty="0"/>
              <a:t>Computer / Mobile Literacy, Social Health Growth</a:t>
            </a:r>
          </a:p>
        </p:txBody>
      </p:sp>
      <p:sp>
        <p:nvSpPr>
          <p:cNvPr id="17" name="Oval 16">
            <a:extLst>
              <a:ext uri="{FF2B5EF4-FFF2-40B4-BE49-F238E27FC236}">
                <a16:creationId xmlns:a16="http://schemas.microsoft.com/office/drawing/2014/main" id="{A89555E5-F915-4611-B714-ADF9ED3FF153}"/>
              </a:ext>
            </a:extLst>
          </p:cNvPr>
          <p:cNvSpPr/>
          <p:nvPr userDrawn="1"/>
        </p:nvSpPr>
        <p:spPr>
          <a:xfrm>
            <a:off x="-499962" y="5489363"/>
            <a:ext cx="999924" cy="999924"/>
          </a:xfrm>
          <a:prstGeom prst="ellipse">
            <a:avLst/>
          </a:prstGeom>
          <a:gradFill flip="none" rotWithShape="1">
            <a:gsLst>
              <a:gs pos="0">
                <a:srgbClr val="439BF7"/>
              </a:gs>
              <a:gs pos="100000">
                <a:srgbClr val="439BF7">
                  <a:lumMod val="75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753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911FFAD-0442-4561-AA74-9CFF0649B419}"/>
              </a:ext>
            </a:extLst>
          </p:cNvPr>
          <p:cNvSpPr/>
          <p:nvPr userDrawn="1"/>
        </p:nvSpPr>
        <p:spPr>
          <a:xfrm flipV="1">
            <a:off x="0" y="0"/>
            <a:ext cx="6795611" cy="6811230"/>
          </a:xfrm>
          <a:custGeom>
            <a:avLst/>
            <a:gdLst>
              <a:gd name="connsiteX0" fmla="*/ 0 w 4615373"/>
              <a:gd name="connsiteY0" fmla="*/ 0 h 4625981"/>
              <a:gd name="connsiteX1" fmla="*/ 3267310 w 4615373"/>
              <a:gd name="connsiteY1" fmla="*/ 1355564 h 4625981"/>
              <a:gd name="connsiteX2" fmla="*/ 4615361 w 4615373"/>
              <a:gd name="connsiteY2" fmla="*/ 4625981 h 4625981"/>
              <a:gd name="connsiteX3" fmla="*/ 0 w 4615373"/>
              <a:gd name="connsiteY3" fmla="*/ 4615373 h 4625981"/>
              <a:gd name="connsiteX4" fmla="*/ 0 w 4615373"/>
              <a:gd name="connsiteY4" fmla="*/ 0 h 462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373" h="4625981">
                <a:moveTo>
                  <a:pt x="0" y="0"/>
                </a:moveTo>
                <a:cubicBezTo>
                  <a:pt x="1225911" y="0"/>
                  <a:pt x="2401457" y="487718"/>
                  <a:pt x="3267310" y="1355564"/>
                </a:cubicBezTo>
                <a:cubicBezTo>
                  <a:pt x="4133164" y="2223409"/>
                  <a:pt x="4618179" y="3400073"/>
                  <a:pt x="4615361" y="4625981"/>
                </a:cubicBezTo>
                <a:lnTo>
                  <a:pt x="0" y="4615373"/>
                </a:lnTo>
                <a:lnTo>
                  <a:pt x="0" y="0"/>
                </a:lnTo>
                <a:close/>
              </a:path>
            </a:pathLst>
          </a:custGeom>
          <a:gradFill flip="none" rotWithShape="1">
            <a:gsLst>
              <a:gs pos="100000">
                <a:schemeClr val="bg1"/>
              </a:gs>
              <a:gs pos="1000">
                <a:schemeClr val="bg1">
                  <a:lumMod val="95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19B5CC15-9FB5-4098-BCFF-5D7B9B0550B7}"/>
              </a:ext>
            </a:extLst>
          </p:cNvPr>
          <p:cNvGrpSpPr/>
          <p:nvPr userDrawn="1"/>
        </p:nvGrpSpPr>
        <p:grpSpPr>
          <a:xfrm>
            <a:off x="7771386" y="0"/>
            <a:ext cx="4420614" cy="4597671"/>
            <a:chOff x="11447862" y="0"/>
            <a:chExt cx="8029176" cy="8350765"/>
          </a:xfrm>
        </p:grpSpPr>
        <p:sp>
          <p:nvSpPr>
            <p:cNvPr id="9" name="Freeform: Shape 8">
              <a:extLst>
                <a:ext uri="{FF2B5EF4-FFF2-40B4-BE49-F238E27FC236}">
                  <a16:creationId xmlns:a16="http://schemas.microsoft.com/office/drawing/2014/main" id="{7B320C86-1FF8-4791-A8CE-4FEC20046C22}"/>
                </a:ext>
              </a:extLst>
            </p:cNvPr>
            <p:cNvSpPr/>
            <p:nvPr/>
          </p:nvSpPr>
          <p:spPr>
            <a:xfrm>
              <a:off x="12000681" y="0"/>
              <a:ext cx="7476357" cy="7797089"/>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dirty="0"/>
            </a:p>
          </p:txBody>
        </p:sp>
        <p:sp>
          <p:nvSpPr>
            <p:cNvPr id="10" name="Freeform: Shape 9">
              <a:extLst>
                <a:ext uri="{FF2B5EF4-FFF2-40B4-BE49-F238E27FC236}">
                  <a16:creationId xmlns:a16="http://schemas.microsoft.com/office/drawing/2014/main" id="{D6DA7669-195B-4F32-B0B2-3D46B271EC09}"/>
                </a:ext>
              </a:extLst>
            </p:cNvPr>
            <p:cNvSpPr/>
            <p:nvPr/>
          </p:nvSpPr>
          <p:spPr>
            <a:xfrm>
              <a:off x="11447862" y="0"/>
              <a:ext cx="8029176" cy="8350765"/>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grpSp>
      <p:sp>
        <p:nvSpPr>
          <p:cNvPr id="14" name="Rectangle 13">
            <a:extLst>
              <a:ext uri="{FF2B5EF4-FFF2-40B4-BE49-F238E27FC236}">
                <a16:creationId xmlns:a16="http://schemas.microsoft.com/office/drawing/2014/main" id="{0BB28A02-826D-4D27-9619-3993B3331324}"/>
              </a:ext>
            </a:extLst>
          </p:cNvPr>
          <p:cNvSpPr/>
          <p:nvPr userDrawn="1"/>
        </p:nvSpPr>
        <p:spPr>
          <a:xfrm>
            <a:off x="7879123" y="6394387"/>
            <a:ext cx="3522534" cy="293350"/>
          </a:xfrm>
          <a:prstGeom prst="rect">
            <a:avLst/>
          </a:prstGeom>
        </p:spPr>
        <p:txBody>
          <a:bodyPr wrap="square">
            <a:spAutoFit/>
          </a:bodyPr>
          <a:lstStyle/>
          <a:p>
            <a:pPr algn="r">
              <a:lnSpc>
                <a:spcPct val="120000"/>
              </a:lnSpc>
            </a:pPr>
            <a:r>
              <a:rPr lang="en-US" sz="1200" dirty="0">
                <a:solidFill>
                  <a:schemeClr val="accent1"/>
                </a:solidFill>
                <a:latin typeface="Segoe UI Light" panose="020B0502040204020203" pitchFamily="34" charset="0"/>
                <a:cs typeface="Segoe UI Light" panose="020B0502040204020203" pitchFamily="34" charset="0"/>
              </a:rPr>
              <a:t>www.</a:t>
            </a:r>
            <a:r>
              <a:rPr lang="en-US" sz="1200" b="1" dirty="0">
                <a:solidFill>
                  <a:schemeClr val="accent1"/>
                </a:solidFill>
                <a:latin typeface="Segoe UI" panose="020B0502040204020203" pitchFamily="34" charset="0"/>
                <a:cs typeface="Segoe UI" panose="020B0502040204020203" pitchFamily="34" charset="0"/>
              </a:rPr>
              <a:t>socialhealthgrowth</a:t>
            </a:r>
            <a:r>
              <a:rPr lang="en-US" sz="1200" dirty="0">
                <a:solidFill>
                  <a:schemeClr val="accent1"/>
                </a:solidFill>
                <a:latin typeface="Segoe UI Light" panose="020B0502040204020203" pitchFamily="34" charset="0"/>
                <a:cs typeface="Segoe UI Light" panose="020B0502040204020203" pitchFamily="34" charset="0"/>
              </a:rPr>
              <a:t>.org</a:t>
            </a:r>
          </a:p>
        </p:txBody>
      </p:sp>
      <p:sp>
        <p:nvSpPr>
          <p:cNvPr id="2" name="TextBox 1">
            <a:extLst>
              <a:ext uri="{FF2B5EF4-FFF2-40B4-BE49-F238E27FC236}">
                <a16:creationId xmlns:a16="http://schemas.microsoft.com/office/drawing/2014/main" id="{A06B93AD-644C-4030-A961-573A6720D062}"/>
              </a:ext>
            </a:extLst>
          </p:cNvPr>
          <p:cNvSpPr txBox="1"/>
          <p:nvPr userDrawn="1"/>
        </p:nvSpPr>
        <p:spPr>
          <a:xfrm>
            <a:off x="0" y="6394387"/>
            <a:ext cx="8969829" cy="769441"/>
          </a:xfrm>
          <a:prstGeom prst="rect">
            <a:avLst/>
          </a:prstGeom>
          <a:noFill/>
        </p:spPr>
        <p:txBody>
          <a:bodyPr wrap="square" rtlCol="0">
            <a:spAutoFit/>
          </a:bodyPr>
          <a:lstStyle/>
          <a:p>
            <a:pPr algn="l">
              <a:defRPr/>
            </a:pPr>
            <a:r>
              <a:rPr lang="en-GB" sz="1100" dirty="0">
                <a:solidFill>
                  <a:schemeClr val="bg1">
                    <a:lumMod val="65000"/>
                  </a:schemeClr>
                </a:solidFill>
              </a:rPr>
              <a:t>This document contains information proprietary to Social Health Growth. This information may not be reproduced, disclosed, or used in whole or in part without the express written permission of Social Health Growth. Copyright 2020 Computer/Mobile Literacy Program, Social Health Growth</a:t>
            </a:r>
            <a:endParaRPr lang="en-US" sz="1100" dirty="0">
              <a:solidFill>
                <a:schemeClr val="bg1">
                  <a:lumMod val="65000"/>
                </a:schemeClr>
              </a:solidFill>
              <a:latin typeface="Helvetica"/>
              <a:cs typeface="Helvetica"/>
            </a:endParaRPr>
          </a:p>
          <a:p>
            <a:pPr algn="l">
              <a:defRPr/>
            </a:pPr>
            <a:endParaRPr lang="en-US" sz="1100" dirty="0">
              <a:solidFill>
                <a:srgbClr val="898989"/>
              </a:solidFill>
              <a:latin typeface="Helvetica"/>
              <a:cs typeface="Helvetica"/>
            </a:endParaRPr>
          </a:p>
          <a:p>
            <a:pPr algn="l"/>
            <a:endParaRPr lang="en-SG" sz="1100" dirty="0"/>
          </a:p>
        </p:txBody>
      </p:sp>
      <p:sp>
        <p:nvSpPr>
          <p:cNvPr id="4" name="TextBox 3">
            <a:extLst>
              <a:ext uri="{FF2B5EF4-FFF2-40B4-BE49-F238E27FC236}">
                <a16:creationId xmlns:a16="http://schemas.microsoft.com/office/drawing/2014/main" id="{A308DE0F-9F80-447F-B628-868548058E3D}"/>
              </a:ext>
            </a:extLst>
          </p:cNvPr>
          <p:cNvSpPr txBox="1"/>
          <p:nvPr userDrawn="1"/>
        </p:nvSpPr>
        <p:spPr>
          <a:xfrm>
            <a:off x="11523405" y="6394387"/>
            <a:ext cx="798368" cy="461665"/>
          </a:xfrm>
          <a:prstGeom prst="rect">
            <a:avLst/>
          </a:prstGeom>
          <a:noFill/>
        </p:spPr>
        <p:txBody>
          <a:bodyPr wrap="square" rtlCol="0">
            <a:spAutoFit/>
          </a:bodyPr>
          <a:lstStyle/>
          <a:p>
            <a:pPr algn="ctr"/>
            <a:fld id="{691AF18D-0852-4468-85C6-A271F63CD70E}" type="slidenum">
              <a:rPr lang="en-US" sz="2400" b="1">
                <a:solidFill>
                  <a:schemeClr val="bg2"/>
                </a:solidFill>
                <a:latin typeface="+mj-lt"/>
              </a:rPr>
              <a:pPr algn="ctr"/>
              <a:t>‹#›</a:t>
            </a:fld>
            <a:endParaRPr lang="en-US" sz="2400" b="1" dirty="0">
              <a:solidFill>
                <a:schemeClr val="bg2"/>
              </a:solidFill>
              <a:latin typeface="+mj-lt"/>
              <a:ea typeface="Open Sans Light" panose="020B0306030504020204" pitchFamily="34" charset="0"/>
              <a:cs typeface="Open Sans Light" panose="020B0306030504020204" pitchFamily="34" charset="0"/>
            </a:endParaRPr>
          </a:p>
        </p:txBody>
      </p:sp>
      <p:pic>
        <p:nvPicPr>
          <p:cNvPr id="5" name="Picture 2" descr="Social Health Growth">
            <a:extLst>
              <a:ext uri="{FF2B5EF4-FFF2-40B4-BE49-F238E27FC236}">
                <a16:creationId xmlns:a16="http://schemas.microsoft.com/office/drawing/2014/main" id="{AFB69C83-8B79-4A6C-8757-FDA5989254F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2400" y="90129"/>
            <a:ext cx="1696435" cy="5497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E1393DE-5252-470D-9309-B5C8FB8D598A}"/>
              </a:ext>
            </a:extLst>
          </p:cNvPr>
          <p:cNvSpPr txBox="1"/>
          <p:nvPr userDrawn="1"/>
        </p:nvSpPr>
        <p:spPr>
          <a:xfrm>
            <a:off x="-115252" y="555043"/>
            <a:ext cx="2491740" cy="215444"/>
          </a:xfrm>
          <a:prstGeom prst="rect">
            <a:avLst/>
          </a:prstGeom>
          <a:noFill/>
        </p:spPr>
        <p:txBody>
          <a:bodyPr wrap="square" rtlCol="0">
            <a:spAutoFit/>
          </a:bodyPr>
          <a:lstStyle/>
          <a:p>
            <a:pPr algn="ctr"/>
            <a:r>
              <a:rPr lang="en-SG" sz="800" b="1" dirty="0"/>
              <a:t>Computer / Mobile Literacy, Social Health Growth</a:t>
            </a:r>
          </a:p>
        </p:txBody>
      </p:sp>
    </p:spTree>
    <p:extLst>
      <p:ext uri="{BB962C8B-B14F-4D97-AF65-F5344CB8AC3E}">
        <p14:creationId xmlns:p14="http://schemas.microsoft.com/office/powerpoint/2010/main" val="28045344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hyperlink" Target="http://www.socialhealthgrowth.org/" TargetMode="External"/><Relationship Id="rId2" Type="http://schemas.openxmlformats.org/officeDocument/2006/relationships/image" Target="../media/image27.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E16DB-FD2A-4795-9DCA-A5170717063C}"/>
              </a:ext>
            </a:extLst>
          </p:cNvPr>
          <p:cNvSpPr txBox="1"/>
          <p:nvPr/>
        </p:nvSpPr>
        <p:spPr>
          <a:xfrm>
            <a:off x="0" y="1704975"/>
            <a:ext cx="12192000" cy="2097585"/>
          </a:xfrm>
          <a:prstGeom prst="rect">
            <a:avLst/>
          </a:prstGeom>
          <a:solidFill>
            <a:srgbClr val="439BF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srgbClr val="000000"/>
              </a:solidFill>
              <a:effectLst/>
              <a:uLnTx/>
              <a:uFillTx/>
            </a:endParaRPr>
          </a:p>
        </p:txBody>
      </p:sp>
      <p:sp>
        <p:nvSpPr>
          <p:cNvPr id="6" name="TextBox 5">
            <a:extLst>
              <a:ext uri="{FF2B5EF4-FFF2-40B4-BE49-F238E27FC236}">
                <a16:creationId xmlns:a16="http://schemas.microsoft.com/office/drawing/2014/main" id="{DE2BF46C-E3FA-443F-BA1C-8DF2DB4E3269}"/>
              </a:ext>
            </a:extLst>
          </p:cNvPr>
          <p:cNvSpPr txBox="1"/>
          <p:nvPr/>
        </p:nvSpPr>
        <p:spPr>
          <a:xfrm>
            <a:off x="-209550" y="1944823"/>
            <a:ext cx="12401551" cy="212365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SG" sz="6000" b="0" i="0" u="none" strike="noStrike" kern="0" cap="none" spc="0" normalizeH="0" baseline="0" noProof="0" dirty="0">
                <a:ln>
                  <a:noFill/>
                </a:ln>
                <a:solidFill>
                  <a:srgbClr val="000000"/>
                </a:solidFill>
                <a:effectLst/>
                <a:uLnTx/>
                <a:uFillTx/>
              </a:rPr>
              <a:t>Computer &amp; Mobile Literacy Program</a:t>
            </a:r>
          </a:p>
          <a:p>
            <a:pPr marL="0" marR="0" lvl="0" indent="0" algn="r" defTabSz="914400" eaLnBrk="1" fontAlgn="auto" latinLnBrk="0" hangingPunct="1">
              <a:lnSpc>
                <a:spcPct val="100000"/>
              </a:lnSpc>
              <a:spcBef>
                <a:spcPts val="0"/>
              </a:spcBef>
              <a:spcAft>
                <a:spcPts val="0"/>
              </a:spcAft>
              <a:buClrTx/>
              <a:buSzTx/>
              <a:buFontTx/>
              <a:buNone/>
              <a:tabLst/>
              <a:defRPr/>
            </a:pPr>
            <a:r>
              <a:rPr lang="en-SG" sz="4000" kern="0" dirty="0">
                <a:solidFill>
                  <a:srgbClr val="000000"/>
                </a:solidFill>
              </a:rPr>
              <a:t>Microsoft Word Basic – Part 4: Page Formatting</a:t>
            </a:r>
            <a:endParaRPr kumimoji="0" lang="en-SG" sz="4000" b="0" i="0" u="none" strike="noStrike" kern="0" cap="none" spc="0" normalizeH="0" baseline="0" noProof="0" dirty="0">
              <a:ln>
                <a:noFill/>
              </a:ln>
              <a:solidFill>
                <a:srgbClr val="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SG" sz="32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8129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487B36-0CAD-4162-873C-028BB452D37B}"/>
              </a:ext>
            </a:extLst>
          </p:cNvPr>
          <p:cNvPicPr>
            <a:picLocks noChangeAspect="1"/>
          </p:cNvPicPr>
          <p:nvPr/>
        </p:nvPicPr>
        <p:blipFill>
          <a:blip r:embed="rId2"/>
          <a:stretch>
            <a:fillRect/>
          </a:stretch>
        </p:blipFill>
        <p:spPr>
          <a:xfrm>
            <a:off x="565722" y="902280"/>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Custom Margins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Another way to adjust margins is to click and drag the Left Margin, Right Margin, Top Margin, or Bottom Margin line on the Ruler. </a:t>
            </a:r>
          </a:p>
          <a:p>
            <a:pPr algn="just" fontAlgn="base"/>
            <a:r>
              <a:rPr lang="zh-CN" altLang="en-US" sz="2400" dirty="0">
                <a:solidFill>
                  <a:srgbClr val="0070C0"/>
                </a:solidFill>
              </a:rPr>
              <a:t>另一种调整边距的方法是单击并拖动标尺上的左边距、右边距、上边距或下边距线。</a:t>
            </a:r>
            <a:endParaRPr lang="en-GB" sz="2400" dirty="0">
              <a:solidFill>
                <a:srgbClr val="0070C0"/>
              </a:solidFill>
            </a:endParaRPr>
          </a:p>
        </p:txBody>
      </p:sp>
    </p:spTree>
    <p:extLst>
      <p:ext uri="{BB962C8B-B14F-4D97-AF65-F5344CB8AC3E}">
        <p14:creationId xmlns:p14="http://schemas.microsoft.com/office/powerpoint/2010/main" val="194074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487B36-0CAD-4162-873C-028BB452D37B}"/>
              </a:ext>
            </a:extLst>
          </p:cNvPr>
          <p:cNvPicPr>
            <a:picLocks noChangeAspect="1"/>
          </p:cNvPicPr>
          <p:nvPr/>
        </p:nvPicPr>
        <p:blipFill>
          <a:blip r:embed="rId2"/>
          <a:stretch>
            <a:fillRect/>
          </a:stretch>
        </p:blipFill>
        <p:spPr>
          <a:xfrm>
            <a:off x="565722" y="902280"/>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Custom Margins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If you intend to bind a document and require extra space for the bindings, use the Gutter setting on the Margins tab in the Page Setup dialog box.</a:t>
            </a:r>
          </a:p>
          <a:p>
            <a:pPr algn="just" fontAlgn="base"/>
            <a:r>
              <a:rPr lang="zh-CN" altLang="en-US" sz="2400" dirty="0">
                <a:solidFill>
                  <a:srgbClr val="0070C0"/>
                </a:solidFill>
              </a:rPr>
              <a:t>如果您打算装订文档并需要额外空间用于装订，请使用页面设置对话框中边距选项卡上的装订线设置。</a:t>
            </a:r>
            <a:endParaRPr lang="en-GB" sz="2400" dirty="0">
              <a:solidFill>
                <a:srgbClr val="0070C0"/>
              </a:solidFill>
            </a:endParaRPr>
          </a:p>
        </p:txBody>
      </p:sp>
    </p:spTree>
    <p:extLst>
      <p:ext uri="{BB962C8B-B14F-4D97-AF65-F5344CB8AC3E}">
        <p14:creationId xmlns:p14="http://schemas.microsoft.com/office/powerpoint/2010/main" val="253278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971710-C58E-4AD5-B6EF-F6AE303D6FE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Size &amp; Orientation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The page size and orientation are two of the most noticeable page layout properties of a document.</a:t>
            </a:r>
          </a:p>
          <a:p>
            <a:pPr algn="just" fontAlgn="base"/>
            <a:r>
              <a:rPr lang="zh-CN" altLang="en-US" sz="2400" dirty="0">
                <a:solidFill>
                  <a:srgbClr val="0070C0"/>
                </a:solidFill>
              </a:rPr>
              <a:t>页面大小和方向是文档的两个最显着的页面布局属性</a:t>
            </a:r>
            <a:endParaRPr lang="en-GB" sz="2400" dirty="0">
              <a:solidFill>
                <a:srgbClr val="0070C0"/>
              </a:solidFill>
            </a:endParaRPr>
          </a:p>
        </p:txBody>
      </p:sp>
    </p:spTree>
    <p:extLst>
      <p:ext uri="{BB962C8B-B14F-4D97-AF65-F5344CB8AC3E}">
        <p14:creationId xmlns:p14="http://schemas.microsoft.com/office/powerpoint/2010/main" val="237154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971710-C58E-4AD5-B6EF-F6AE303D6FE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Word can lay out the page for any paper size that your computer’s printer supports. This means that you can use Word not only to print letters, but also legal documents, postcards, tickets, flyers, and any other documents that use a non-standard paper size.</a:t>
            </a:r>
          </a:p>
        </p:txBody>
      </p:sp>
    </p:spTree>
    <p:extLst>
      <p:ext uri="{BB962C8B-B14F-4D97-AF65-F5344CB8AC3E}">
        <p14:creationId xmlns:p14="http://schemas.microsoft.com/office/powerpoint/2010/main" val="2797626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971710-C58E-4AD5-B6EF-F6AE303D6FE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US" altLang="zh-CN" sz="2400" dirty="0">
                <a:solidFill>
                  <a:srgbClr val="0070C0"/>
                </a:solidFill>
              </a:rPr>
              <a:t>Word </a:t>
            </a:r>
            <a:r>
              <a:rPr lang="zh-CN" altLang="en-US" sz="2400" dirty="0">
                <a:solidFill>
                  <a:srgbClr val="0070C0"/>
                </a:solidFill>
              </a:rPr>
              <a:t>可以为计算机打印机支持的任何纸张尺寸布置页面。这意味着您不仅可以使用 </a:t>
            </a:r>
            <a:r>
              <a:rPr lang="en-US" altLang="zh-CN" sz="2400" dirty="0">
                <a:solidFill>
                  <a:srgbClr val="0070C0"/>
                </a:solidFill>
              </a:rPr>
              <a:t>Word </a:t>
            </a:r>
            <a:r>
              <a:rPr lang="zh-CN" altLang="en-US" sz="2400" dirty="0">
                <a:solidFill>
                  <a:srgbClr val="0070C0"/>
                </a:solidFill>
              </a:rPr>
              <a:t>打印信件，还可以打印法律文档、明信片、门票、传单和任何其他使用非标准纸张尺寸的文档。</a:t>
            </a:r>
            <a:endParaRPr lang="en-GB" sz="2400" dirty="0">
              <a:solidFill>
                <a:srgbClr val="0070C0"/>
              </a:solidFill>
            </a:endParaRPr>
          </a:p>
        </p:txBody>
      </p:sp>
    </p:spTree>
    <p:extLst>
      <p:ext uri="{BB962C8B-B14F-4D97-AF65-F5344CB8AC3E}">
        <p14:creationId xmlns:p14="http://schemas.microsoft.com/office/powerpoint/2010/main" val="86012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971710-C58E-4AD5-B6EF-F6AE303D6FE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a:pPr>
            <a:r>
              <a:rPr lang="en-GB" sz="2400" dirty="0"/>
              <a:t>Click the Layout tab. |</a:t>
            </a:r>
            <a:r>
              <a:rPr lang="zh-CN" altLang="en-US" sz="2400" dirty="0">
                <a:solidFill>
                  <a:srgbClr val="0070C0"/>
                </a:solidFill>
              </a:rPr>
              <a:t>单击布局选项卡。</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Size button. |</a:t>
            </a:r>
            <a:r>
              <a:rPr lang="zh-CN" altLang="en-US" sz="2400" dirty="0">
                <a:solidFill>
                  <a:srgbClr val="0070C0"/>
                </a:solidFill>
              </a:rPr>
              <a:t>单击大小按钮。</a:t>
            </a:r>
          </a:p>
          <a:p>
            <a:pPr marL="457200" indent="-457200" algn="just" fontAlgn="base">
              <a:buFont typeface="+mj-lt"/>
              <a:buAutoNum type="arabicPeriod"/>
            </a:pPr>
            <a:endParaRPr lang="en-GB" sz="2400" dirty="0"/>
          </a:p>
          <a:p>
            <a:pPr algn="just" fontAlgn="base"/>
            <a:r>
              <a:rPr lang="en-GB" sz="2400" dirty="0"/>
              <a:t>A list of common page sizes appears. </a:t>
            </a:r>
          </a:p>
          <a:p>
            <a:pPr algn="just" fontAlgn="base"/>
            <a:r>
              <a:rPr lang="zh-CN" altLang="en-US" sz="2400" dirty="0">
                <a:solidFill>
                  <a:srgbClr val="0070C0"/>
                </a:solidFill>
              </a:rPr>
              <a:t>出现常用页面尺寸列表。</a:t>
            </a:r>
            <a:endParaRPr lang="en-GB" sz="2400" dirty="0">
              <a:solidFill>
                <a:srgbClr val="0070C0"/>
              </a:solidFill>
            </a:endParaRPr>
          </a:p>
        </p:txBody>
      </p:sp>
    </p:spTree>
    <p:extLst>
      <p:ext uri="{BB962C8B-B14F-4D97-AF65-F5344CB8AC3E}">
        <p14:creationId xmlns:p14="http://schemas.microsoft.com/office/powerpoint/2010/main" val="360199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971710-C58E-4AD5-B6EF-F6AE303D6FE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startAt="3"/>
            </a:pPr>
            <a:r>
              <a:rPr lang="en-GB" sz="2400" dirty="0"/>
              <a:t>Select the size you want to use. |</a:t>
            </a:r>
            <a:r>
              <a:rPr lang="zh-CN" altLang="en-US" sz="2400" dirty="0">
                <a:solidFill>
                  <a:srgbClr val="0070C0"/>
                </a:solidFill>
              </a:rPr>
              <a:t>选择您要使用的尺寸。</a:t>
            </a:r>
          </a:p>
          <a:p>
            <a:pPr marL="457200" indent="-457200" algn="just" fontAlgn="base">
              <a:buFont typeface="+mj-lt"/>
              <a:buAutoNum type="arabicPeriod" startAt="3"/>
            </a:pPr>
            <a:endParaRPr lang="en-GB" sz="2400" dirty="0"/>
          </a:p>
          <a:p>
            <a:pPr algn="just" fontAlgn="base"/>
            <a:r>
              <a:rPr lang="en-GB" sz="2400" dirty="0"/>
              <a:t>The document preview on the screen adjusts to use the selected paper size. </a:t>
            </a:r>
            <a:endParaRPr lang="zh-CN" altLang="en-US" sz="2400" dirty="0">
              <a:solidFill>
                <a:srgbClr val="0070C0"/>
              </a:solidFill>
            </a:endParaRPr>
          </a:p>
          <a:p>
            <a:pPr algn="just" fontAlgn="base"/>
            <a:r>
              <a:rPr lang="zh-CN" altLang="en-US" sz="2400" dirty="0">
                <a:solidFill>
                  <a:srgbClr val="0070C0"/>
                </a:solidFill>
              </a:rPr>
              <a:t>屏幕上的文档预览会调整为使用选定的纸张尺寸。</a:t>
            </a:r>
            <a:endParaRPr lang="en-GB" sz="2400" dirty="0">
              <a:solidFill>
                <a:srgbClr val="0070C0"/>
              </a:solidFill>
            </a:endParaRPr>
          </a:p>
        </p:txBody>
      </p:sp>
    </p:spTree>
    <p:extLst>
      <p:ext uri="{BB962C8B-B14F-4D97-AF65-F5344CB8AC3E}">
        <p14:creationId xmlns:p14="http://schemas.microsoft.com/office/powerpoint/2010/main" val="182944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971710-C58E-4AD5-B6EF-F6AE303D6FE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If the size you want to use doesn’t appear in the list, select More Paper Sizes. The Paper tab of the Page Setup dialog box appears, where you can enter a custom paper size.</a:t>
            </a:r>
          </a:p>
          <a:p>
            <a:pPr algn="just" fontAlgn="base"/>
            <a:r>
              <a:rPr lang="zh-CN" altLang="en-US" sz="2400" dirty="0">
                <a:solidFill>
                  <a:srgbClr val="0070C0"/>
                </a:solidFill>
              </a:rPr>
              <a:t>如果您要使用的尺寸没有出现在列表中，请选择更多纸张尺寸。出现页面设置对话框的纸张选项卡，您可以在其中输入自定义纸张尺寸。</a:t>
            </a:r>
            <a:endParaRPr lang="en-GB" sz="2400" dirty="0">
              <a:solidFill>
                <a:srgbClr val="0070C0"/>
              </a:solidFill>
            </a:endParaRPr>
          </a:p>
        </p:txBody>
      </p:sp>
    </p:spTree>
    <p:extLst>
      <p:ext uri="{BB962C8B-B14F-4D97-AF65-F5344CB8AC3E}">
        <p14:creationId xmlns:p14="http://schemas.microsoft.com/office/powerpoint/2010/main" val="193647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74C3C-0AB9-49DA-A335-24303E7F824D}"/>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Orientation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Every document uses one of two different types of page orientations: Portrait and Landscape. </a:t>
            </a:r>
          </a:p>
          <a:p>
            <a:pPr algn="just" fontAlgn="base"/>
            <a:r>
              <a:rPr lang="zh-CN" altLang="en-US" sz="2400" dirty="0">
                <a:solidFill>
                  <a:srgbClr val="0070C0"/>
                </a:solidFill>
              </a:rPr>
              <a:t>每个文档都使用两种不同类型的页面方向之一：纵向和横向。</a:t>
            </a:r>
            <a:endParaRPr lang="en-GB" sz="2400" dirty="0">
              <a:solidFill>
                <a:srgbClr val="0070C0"/>
              </a:solidFill>
            </a:endParaRPr>
          </a:p>
        </p:txBody>
      </p:sp>
    </p:spTree>
    <p:extLst>
      <p:ext uri="{BB962C8B-B14F-4D97-AF65-F5344CB8AC3E}">
        <p14:creationId xmlns:p14="http://schemas.microsoft.com/office/powerpoint/2010/main" val="2270479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Orientation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a:pPr>
            <a:r>
              <a:rPr lang="en-GB" sz="2400" dirty="0"/>
              <a:t>From the Layout tab, click Orientation. |</a:t>
            </a:r>
            <a:r>
              <a:rPr lang="zh-CN" altLang="en-US" sz="2400" dirty="0">
                <a:solidFill>
                  <a:srgbClr val="0070C0"/>
                </a:solidFill>
              </a:rPr>
              <a:t>从布局选项卡中，单击方向。</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a page orientation: |</a:t>
            </a:r>
            <a:r>
              <a:rPr lang="zh-CN" altLang="en-US" sz="2400" dirty="0">
                <a:solidFill>
                  <a:srgbClr val="0070C0"/>
                </a:solidFill>
              </a:rPr>
              <a:t>选择页面方向：</a:t>
            </a:r>
            <a:endParaRPr lang="en-GB" sz="2400" dirty="0">
              <a:solidFill>
                <a:srgbClr val="0070C0"/>
              </a:solidFill>
            </a:endParaRPr>
          </a:p>
          <a:p>
            <a:pPr marL="457200" indent="-457200" algn="just" fontAlgn="base">
              <a:buFont typeface="+mj-lt"/>
              <a:buAutoNum type="arabicPeriod"/>
            </a:pPr>
            <a:endParaRPr lang="en-GB" sz="2400" dirty="0"/>
          </a:p>
          <a:p>
            <a:pPr algn="just" fontAlgn="base"/>
            <a:endParaRPr lang="en-GB" sz="2400" dirty="0"/>
          </a:p>
          <a:p>
            <a:pPr algn="just" fontAlgn="base"/>
            <a:endParaRPr lang="zh-CN" altLang="en-US" sz="2400" dirty="0">
              <a:solidFill>
                <a:srgbClr val="0070C0"/>
              </a:solidFill>
            </a:endParaRPr>
          </a:p>
        </p:txBody>
      </p:sp>
      <p:pic>
        <p:nvPicPr>
          <p:cNvPr id="5" name="Picture 4">
            <a:extLst>
              <a:ext uri="{FF2B5EF4-FFF2-40B4-BE49-F238E27FC236}">
                <a16:creationId xmlns:a16="http://schemas.microsoft.com/office/drawing/2014/main" id="{FE697EC4-DE39-47D5-9E9A-A5BD86888047}"/>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275371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Learning Objectives</a:t>
            </a:r>
          </a:p>
        </p:txBody>
      </p:sp>
      <p:sp>
        <p:nvSpPr>
          <p:cNvPr id="5" name="TextBox 4">
            <a:extLst>
              <a:ext uri="{FF2B5EF4-FFF2-40B4-BE49-F238E27FC236}">
                <a16:creationId xmlns:a16="http://schemas.microsoft.com/office/drawing/2014/main" id="{428F639F-70CE-4753-BA06-826A7C0AFE3B}"/>
              </a:ext>
            </a:extLst>
          </p:cNvPr>
          <p:cNvSpPr txBox="1"/>
          <p:nvPr/>
        </p:nvSpPr>
        <p:spPr>
          <a:xfrm>
            <a:off x="914400" y="1280604"/>
            <a:ext cx="6507332" cy="794064"/>
          </a:xfrm>
          <a:prstGeom prst="rect">
            <a:avLst/>
          </a:prstGeom>
          <a:noFill/>
        </p:spPr>
        <p:txBody>
          <a:bodyPr wrap="square" rtlCol="0">
            <a:spAutoFit/>
          </a:bodyPr>
          <a:lstStyle/>
          <a:p>
            <a:pPr>
              <a:lnSpc>
                <a:spcPct val="95000"/>
              </a:lnSpc>
              <a:spcBef>
                <a:spcPct val="0"/>
              </a:spcBef>
            </a:pPr>
            <a:r>
              <a:rPr lang="en-US" altLang="en-US" sz="2400" dirty="0">
                <a:solidFill>
                  <a:srgbClr val="000000"/>
                </a:solidFill>
              </a:rPr>
              <a:t>To understand how to format the page</a:t>
            </a:r>
          </a:p>
          <a:p>
            <a:pPr>
              <a:lnSpc>
                <a:spcPct val="95000"/>
              </a:lnSpc>
              <a:spcBef>
                <a:spcPct val="0"/>
              </a:spcBef>
            </a:pPr>
            <a:r>
              <a:rPr lang="zh-CN" altLang="en-US" sz="2400" dirty="0">
                <a:solidFill>
                  <a:srgbClr val="0070C0"/>
                </a:solidFill>
              </a:rPr>
              <a:t>了解如何格式化页面</a:t>
            </a:r>
            <a:endParaRPr lang="en-SG" sz="2400" dirty="0"/>
          </a:p>
        </p:txBody>
      </p:sp>
      <p:pic>
        <p:nvPicPr>
          <p:cNvPr id="3" name="Picture 2">
            <a:extLst>
              <a:ext uri="{FF2B5EF4-FFF2-40B4-BE49-F238E27FC236}">
                <a16:creationId xmlns:a16="http://schemas.microsoft.com/office/drawing/2014/main" id="{776EA7DD-0260-45CC-9866-8750FE77F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379" y="1088131"/>
            <a:ext cx="4681737" cy="4681737"/>
          </a:xfrm>
          <a:prstGeom prst="rect">
            <a:avLst/>
          </a:prstGeom>
        </p:spPr>
      </p:pic>
    </p:spTree>
    <p:extLst>
      <p:ext uri="{BB962C8B-B14F-4D97-AF65-F5344CB8AC3E}">
        <p14:creationId xmlns:p14="http://schemas.microsoft.com/office/powerpoint/2010/main" val="68389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Orientation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Portrait: The paper is taller than it is wide—like a portrait painting. This is the default orientation setting. </a:t>
            </a:r>
          </a:p>
          <a:p>
            <a:pPr algn="just" fontAlgn="base"/>
            <a:r>
              <a:rPr lang="zh-CN" altLang="en-US" sz="2400" dirty="0">
                <a:solidFill>
                  <a:srgbClr val="0070C0"/>
                </a:solidFill>
              </a:rPr>
              <a:t>肖像：纸张的高度大于宽度</a:t>
            </a:r>
            <a:r>
              <a:rPr lang="en-US" altLang="zh-CN" sz="2400" dirty="0">
                <a:solidFill>
                  <a:srgbClr val="0070C0"/>
                </a:solidFill>
              </a:rPr>
              <a:t>——</a:t>
            </a:r>
            <a:r>
              <a:rPr lang="zh-CN" altLang="en-US" sz="2400" dirty="0">
                <a:solidFill>
                  <a:srgbClr val="0070C0"/>
                </a:solidFill>
              </a:rPr>
              <a:t>就像一幅肖像画。这是默认的方向设置。</a:t>
            </a:r>
          </a:p>
          <a:p>
            <a:pPr algn="just" fontAlgn="base"/>
            <a:endParaRPr lang="en-GB" sz="2400" dirty="0"/>
          </a:p>
          <a:p>
            <a:pPr algn="just" fontAlgn="base"/>
            <a:r>
              <a:rPr lang="en-GB" sz="2400" dirty="0"/>
              <a:t>Landscape: The paper is wider than it is tall—like a landscape painting.</a:t>
            </a:r>
          </a:p>
          <a:p>
            <a:pPr algn="just" fontAlgn="base"/>
            <a:r>
              <a:rPr lang="zh-CN" altLang="en-US" sz="2400" dirty="0">
                <a:solidFill>
                  <a:srgbClr val="0070C0"/>
                </a:solidFill>
              </a:rPr>
              <a:t>风景：纸张宽于高</a:t>
            </a:r>
            <a:r>
              <a:rPr lang="en-US" altLang="zh-CN" sz="2400" dirty="0">
                <a:solidFill>
                  <a:srgbClr val="0070C0"/>
                </a:solidFill>
              </a:rPr>
              <a:t>——</a:t>
            </a:r>
            <a:r>
              <a:rPr lang="zh-CN" altLang="en-US" sz="2400" dirty="0">
                <a:solidFill>
                  <a:srgbClr val="0070C0"/>
                </a:solidFill>
              </a:rPr>
              <a:t>就像一幅山水画。</a:t>
            </a:r>
            <a:endParaRPr lang="en-GB" sz="2400" dirty="0">
              <a:solidFill>
                <a:srgbClr val="0070C0"/>
              </a:solidFill>
            </a:endParaRPr>
          </a:p>
        </p:txBody>
      </p:sp>
      <p:pic>
        <p:nvPicPr>
          <p:cNvPr id="5" name="Picture 4">
            <a:extLst>
              <a:ext uri="{FF2B5EF4-FFF2-40B4-BE49-F238E27FC236}">
                <a16:creationId xmlns:a16="http://schemas.microsoft.com/office/drawing/2014/main" id="{A666534A-BF91-43E1-B2B0-ABCF810DCC97}"/>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45664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CA7E9-D8E6-45AF-9064-82F558AB817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Headers &amp; Footers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Documents with several pages often have information—such as the page number, the document’s title, or the date—located at the top or bottom of every page. </a:t>
            </a:r>
          </a:p>
          <a:p>
            <a:pPr algn="just" fontAlgn="base"/>
            <a:r>
              <a:rPr lang="zh-CN" altLang="en-US" sz="2400" dirty="0">
                <a:solidFill>
                  <a:srgbClr val="0070C0"/>
                </a:solidFill>
              </a:rPr>
              <a:t>包含多页的文档通常在每一页的顶部或底部都有信息（例如页码、文档标题或日期）。</a:t>
            </a:r>
            <a:endParaRPr lang="en-GB" sz="2400" dirty="0">
              <a:solidFill>
                <a:srgbClr val="0070C0"/>
              </a:solidFill>
            </a:endParaRPr>
          </a:p>
        </p:txBody>
      </p:sp>
    </p:spTree>
    <p:extLst>
      <p:ext uri="{BB962C8B-B14F-4D97-AF65-F5344CB8AC3E}">
        <p14:creationId xmlns:p14="http://schemas.microsoft.com/office/powerpoint/2010/main" val="2097404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CA7E9-D8E6-45AF-9064-82F558AB817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Headers &amp; Footers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Text that appears at the top of every page in a document is called a header, while text appearing at the bottom of every page is called a footer.</a:t>
            </a:r>
          </a:p>
          <a:p>
            <a:pPr algn="just" fontAlgn="base"/>
            <a:r>
              <a:rPr lang="zh-CN" altLang="en-US" sz="2400" dirty="0">
                <a:solidFill>
                  <a:srgbClr val="0070C0"/>
                </a:solidFill>
              </a:rPr>
              <a:t>出现在文档每一页顶部的文本称为页眉，而出现在每一页底部的文本称为页脚。</a:t>
            </a:r>
            <a:endParaRPr lang="en-GB" sz="2400" dirty="0">
              <a:solidFill>
                <a:srgbClr val="0070C0"/>
              </a:solidFill>
            </a:endParaRPr>
          </a:p>
        </p:txBody>
      </p:sp>
    </p:spTree>
    <p:extLst>
      <p:ext uri="{BB962C8B-B14F-4D97-AF65-F5344CB8AC3E}">
        <p14:creationId xmlns:p14="http://schemas.microsoft.com/office/powerpoint/2010/main" val="379613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CA7E9-D8E6-45AF-9064-82F558AB817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Headers &amp; Footers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a:pPr>
            <a:r>
              <a:rPr lang="en-GB" sz="2400" dirty="0"/>
              <a:t>Click the Insert tab. |</a:t>
            </a:r>
            <a:r>
              <a:rPr lang="zh-CN" altLang="en-US" sz="2400" dirty="0">
                <a:solidFill>
                  <a:srgbClr val="0070C0"/>
                </a:solidFill>
              </a:rPr>
              <a:t>单击插入选项卡。</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Header or Footer button.  | </a:t>
            </a:r>
            <a:r>
              <a:rPr lang="zh-CN" altLang="en-US" sz="2400" dirty="0">
                <a:solidFill>
                  <a:srgbClr val="0070C0"/>
                </a:solidFill>
              </a:rPr>
              <a:t>单击页眉或页脚按钮。</a:t>
            </a:r>
            <a:endParaRPr lang="en-GB" sz="2400" dirty="0">
              <a:solidFill>
                <a:srgbClr val="0070C0"/>
              </a:solidFill>
            </a:endParaRPr>
          </a:p>
        </p:txBody>
      </p:sp>
    </p:spTree>
    <p:extLst>
      <p:ext uri="{BB962C8B-B14F-4D97-AF65-F5344CB8AC3E}">
        <p14:creationId xmlns:p14="http://schemas.microsoft.com/office/powerpoint/2010/main" val="791819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CA7E9-D8E6-45AF-9064-82F558AB817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Headers &amp; Footers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A list of built-in header or footer designs appears. Each option will include one or more placeholders for information such as document title, date, or page number. </a:t>
            </a:r>
          </a:p>
          <a:p>
            <a:pPr algn="just" fontAlgn="base"/>
            <a:r>
              <a:rPr lang="zh-CN" altLang="en-US" sz="2400" dirty="0">
                <a:solidFill>
                  <a:srgbClr val="0070C0"/>
                </a:solidFill>
              </a:rPr>
              <a:t>出现内置页眉或页脚设计列表。每个选项都将包含一个或多个信息占位符，例如文档标题、日期或页码。</a:t>
            </a:r>
            <a:endParaRPr lang="en-GB" sz="2400" dirty="0">
              <a:solidFill>
                <a:srgbClr val="0070C0"/>
              </a:solidFill>
            </a:endParaRPr>
          </a:p>
        </p:txBody>
      </p:sp>
    </p:spTree>
    <p:extLst>
      <p:ext uri="{BB962C8B-B14F-4D97-AF65-F5344CB8AC3E}">
        <p14:creationId xmlns:p14="http://schemas.microsoft.com/office/powerpoint/2010/main" val="327687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CA7E9-D8E6-45AF-9064-82F558AB817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Headers &amp; Footers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Hover over a built-in header or footer option to view its attributes and a description of how it might be used best.</a:t>
            </a:r>
          </a:p>
          <a:p>
            <a:pPr algn="just" fontAlgn="base"/>
            <a:r>
              <a:rPr lang="zh-CN" altLang="en-US" sz="2400" dirty="0">
                <a:solidFill>
                  <a:srgbClr val="0070C0"/>
                </a:solidFill>
              </a:rPr>
              <a:t>将鼠标悬停在内置页眉或页脚选项上可查看其属性以及如何最好地使用它的描述。</a:t>
            </a:r>
            <a:r>
              <a:rPr lang="en-GB" sz="2400" dirty="0">
                <a:solidFill>
                  <a:srgbClr val="0070C0"/>
                </a:solidFill>
              </a:rPr>
              <a:t> </a:t>
            </a:r>
          </a:p>
        </p:txBody>
      </p:sp>
    </p:spTree>
    <p:extLst>
      <p:ext uri="{BB962C8B-B14F-4D97-AF65-F5344CB8AC3E}">
        <p14:creationId xmlns:p14="http://schemas.microsoft.com/office/powerpoint/2010/main" val="79380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CA7E9-D8E6-45AF-9064-82F558AB817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Headers &amp; Footers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built-in header or footer design. |</a:t>
            </a:r>
            <a:r>
              <a:rPr lang="zh-CN" altLang="en-US" sz="2400" dirty="0">
                <a:solidFill>
                  <a:srgbClr val="0070C0"/>
                </a:solidFill>
              </a:rPr>
              <a:t>选择内置页眉或页脚设计。</a:t>
            </a:r>
          </a:p>
          <a:p>
            <a:pPr marL="457200" indent="-457200" algn="just" fontAlgn="base">
              <a:buFont typeface="+mj-lt"/>
              <a:buAutoNum type="arabicPeriod" startAt="3"/>
            </a:pPr>
            <a:endParaRPr lang="en-GB" sz="2400" dirty="0"/>
          </a:p>
          <a:p>
            <a:pPr algn="just" fontAlgn="base"/>
            <a:r>
              <a:rPr lang="en-GB" sz="2400" dirty="0"/>
              <a:t>A new header or footer is inserted, and the Header and Footer Design tab also appears on the ribbon. </a:t>
            </a:r>
          </a:p>
          <a:p>
            <a:pPr algn="just" fontAlgn="base"/>
            <a:r>
              <a:rPr lang="zh-CN" altLang="en-US" sz="2400" dirty="0">
                <a:solidFill>
                  <a:srgbClr val="0070C0"/>
                </a:solidFill>
              </a:rPr>
              <a:t>将插入新的页眉或页脚，并且功能区上也会显示页眉和页脚设计选项卡。</a:t>
            </a:r>
            <a:endParaRPr lang="en-GB" sz="2400" dirty="0">
              <a:solidFill>
                <a:srgbClr val="0070C0"/>
              </a:solidFill>
            </a:endParaRPr>
          </a:p>
        </p:txBody>
      </p:sp>
    </p:spTree>
    <p:extLst>
      <p:ext uri="{BB962C8B-B14F-4D97-AF65-F5344CB8AC3E}">
        <p14:creationId xmlns:p14="http://schemas.microsoft.com/office/powerpoint/2010/main" val="98029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CA7E9-D8E6-45AF-9064-82F558AB817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Headers &amp; Footers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4"/>
            </a:pPr>
            <a:r>
              <a:rPr lang="en-GB" sz="2400" dirty="0"/>
              <a:t>Click the Close Header and Footer button when you’re done. |</a:t>
            </a:r>
            <a:r>
              <a:rPr lang="zh-CN" altLang="en-US" sz="2400" dirty="0">
                <a:solidFill>
                  <a:srgbClr val="0070C0"/>
                </a:solidFill>
              </a:rPr>
              <a:t>完成后单击关闭页眉和页脚按钮。</a:t>
            </a:r>
          </a:p>
          <a:p>
            <a:pPr marL="457200" indent="-457200" algn="just" fontAlgn="base">
              <a:buFont typeface="+mj-lt"/>
              <a:buAutoNum type="arabicPeriod" startAt="4"/>
            </a:pPr>
            <a:endParaRPr lang="en-GB" sz="2400" dirty="0"/>
          </a:p>
          <a:p>
            <a:pPr algn="just" fontAlgn="base"/>
            <a:r>
              <a:rPr lang="en-GB" sz="2400" dirty="0"/>
              <a:t>The Header and Footer Design tab closes, and the header and footer are set.</a:t>
            </a:r>
          </a:p>
          <a:p>
            <a:pPr algn="just" fontAlgn="base"/>
            <a:r>
              <a:rPr lang="zh-CN" altLang="en-US" sz="2400" dirty="0">
                <a:solidFill>
                  <a:srgbClr val="0070C0"/>
                </a:solidFill>
              </a:rPr>
              <a:t>页眉和页脚设计选项卡关闭，并设置页眉和页脚。</a:t>
            </a:r>
            <a:endParaRPr lang="en-GB" sz="2400" dirty="0">
              <a:solidFill>
                <a:srgbClr val="0070C0"/>
              </a:solidFill>
            </a:endParaRPr>
          </a:p>
        </p:txBody>
      </p:sp>
    </p:spTree>
    <p:extLst>
      <p:ext uri="{BB962C8B-B14F-4D97-AF65-F5344CB8AC3E}">
        <p14:creationId xmlns:p14="http://schemas.microsoft.com/office/powerpoint/2010/main" val="373637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CA7E9-D8E6-45AF-9064-82F558AB817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Remove Header &amp;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Once you’ve added a header or footer, you can easily remove it if you find that it isn’t what you want. </a:t>
            </a:r>
          </a:p>
          <a:p>
            <a:pPr algn="just" fontAlgn="base"/>
            <a:r>
              <a:rPr lang="zh-CN" altLang="en-US" sz="2400" dirty="0">
                <a:solidFill>
                  <a:srgbClr val="0070C0"/>
                </a:solidFill>
              </a:rPr>
              <a:t>添加页眉或页脚后，如果您发现它不是您想要的，则可以轻松将其删除。</a:t>
            </a:r>
          </a:p>
          <a:p>
            <a:pPr algn="just" fontAlgn="base"/>
            <a:endParaRPr lang="en-GB" sz="2400" dirty="0"/>
          </a:p>
          <a:p>
            <a:pPr marL="457200" indent="-457200" algn="just" fontAlgn="base">
              <a:buFont typeface="+mj-lt"/>
              <a:buAutoNum type="arabicPeriod"/>
            </a:pPr>
            <a:r>
              <a:rPr lang="en-GB" sz="2400" dirty="0"/>
              <a:t>Click the Header or Footer button on the Insert tab. | </a:t>
            </a:r>
            <a:r>
              <a:rPr lang="zh-CN" altLang="en-US" sz="2400" dirty="0">
                <a:solidFill>
                  <a:srgbClr val="0070C0"/>
                </a:solidFill>
              </a:rPr>
              <a:t>单击“插入”选项卡上的“页眉”或“页脚”按钮。</a:t>
            </a:r>
            <a:endParaRPr lang="en-GB" sz="2400" dirty="0">
              <a:solidFill>
                <a:srgbClr val="0070C0"/>
              </a:solidFill>
            </a:endParaRPr>
          </a:p>
        </p:txBody>
      </p:sp>
    </p:spTree>
    <p:extLst>
      <p:ext uri="{BB962C8B-B14F-4D97-AF65-F5344CB8AC3E}">
        <p14:creationId xmlns:p14="http://schemas.microsoft.com/office/powerpoint/2010/main" val="1672189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CA7E9-D8E6-45AF-9064-82F558AB817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Remove Header &amp;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marL="457200" indent="-457200" algn="just" fontAlgn="base">
              <a:buFont typeface="+mj-lt"/>
              <a:buAutoNum type="arabicPeriod" startAt="2"/>
            </a:pPr>
            <a:r>
              <a:rPr lang="en-GB" sz="2400" dirty="0"/>
              <a:t>Select Remove Header or Remove Footer. |</a:t>
            </a:r>
            <a:r>
              <a:rPr lang="zh-CN" altLang="en-US" sz="2400" dirty="0">
                <a:solidFill>
                  <a:srgbClr val="0070C0"/>
                </a:solidFill>
              </a:rPr>
              <a:t>选择删除页眉或删除页脚。</a:t>
            </a:r>
          </a:p>
          <a:p>
            <a:pPr marL="457200" indent="-457200" algn="just" fontAlgn="base">
              <a:buFont typeface="+mj-lt"/>
              <a:buAutoNum type="arabicPeriod" startAt="2"/>
            </a:pPr>
            <a:endParaRPr lang="en-GB" sz="2400" dirty="0"/>
          </a:p>
          <a:p>
            <a:pPr algn="just" fontAlgn="base"/>
            <a:r>
              <a:rPr lang="en-GB" sz="2400" dirty="0"/>
              <a:t>The header or footer is removed.</a:t>
            </a:r>
            <a:endParaRPr lang="zh-CN" altLang="en-US" sz="2400" dirty="0">
              <a:solidFill>
                <a:srgbClr val="0070C0"/>
              </a:solidFill>
            </a:endParaRPr>
          </a:p>
          <a:p>
            <a:pPr algn="just" fontAlgn="base"/>
            <a:r>
              <a:rPr lang="zh-CN" altLang="en-US" sz="2400" dirty="0">
                <a:solidFill>
                  <a:srgbClr val="0070C0"/>
                </a:solidFill>
              </a:rPr>
              <a:t>页眉或页脚被删除。</a:t>
            </a:r>
            <a:endParaRPr lang="en-GB" sz="2400" dirty="0">
              <a:solidFill>
                <a:srgbClr val="0070C0"/>
              </a:solidFill>
            </a:endParaRPr>
          </a:p>
        </p:txBody>
      </p:sp>
    </p:spTree>
    <p:extLst>
      <p:ext uri="{BB962C8B-B14F-4D97-AF65-F5344CB8AC3E}">
        <p14:creationId xmlns:p14="http://schemas.microsoft.com/office/powerpoint/2010/main" val="327148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Page</a:t>
            </a:r>
          </a:p>
        </p:txBody>
      </p:sp>
      <p:sp>
        <p:nvSpPr>
          <p:cNvPr id="3" name="TextBox 2">
            <a:extLst>
              <a:ext uri="{FF2B5EF4-FFF2-40B4-BE49-F238E27FC236}">
                <a16:creationId xmlns:a16="http://schemas.microsoft.com/office/drawing/2014/main" id="{E78D8235-3F41-4A56-89C4-59990BAE336E}"/>
              </a:ext>
            </a:extLst>
          </p:cNvPr>
          <p:cNvSpPr txBox="1"/>
          <p:nvPr/>
        </p:nvSpPr>
        <p:spPr>
          <a:xfrm>
            <a:off x="914400" y="1280604"/>
            <a:ext cx="10537794" cy="3416320"/>
          </a:xfrm>
          <a:prstGeom prst="rect">
            <a:avLst/>
          </a:prstGeom>
          <a:noFill/>
        </p:spPr>
        <p:txBody>
          <a:bodyPr wrap="square" rtlCol="0">
            <a:spAutoFit/>
          </a:bodyPr>
          <a:lstStyle/>
          <a:p>
            <a:pPr algn="just" fontAlgn="base"/>
            <a:r>
              <a:rPr lang="en-GB" sz="2400" dirty="0"/>
              <a:t>Once you’ve filled a page with text, it’s time to step back and think about how that text appears on the page. </a:t>
            </a:r>
          </a:p>
          <a:p>
            <a:pPr algn="just" fontAlgn="base"/>
            <a:r>
              <a:rPr lang="zh-CN" altLang="en-US" sz="2400" dirty="0">
                <a:solidFill>
                  <a:srgbClr val="0070C0"/>
                </a:solidFill>
              </a:rPr>
              <a:t>用文本填充页面后，是时候退一步考虑该文本在页面上的显示方式了。</a:t>
            </a:r>
            <a:endParaRPr lang="en-SG" altLang="zh-CN" sz="2400" dirty="0">
              <a:solidFill>
                <a:srgbClr val="0070C0"/>
              </a:solidFill>
            </a:endParaRPr>
          </a:p>
          <a:p>
            <a:pPr algn="just" fontAlgn="base"/>
            <a:endParaRPr lang="en-GB" sz="2400" dirty="0"/>
          </a:p>
          <a:p>
            <a:pPr algn="just" fontAlgn="base"/>
            <a:r>
              <a:rPr lang="en-GB" sz="2400" dirty="0"/>
              <a:t>When you format a page, you change how much of the page is covered in text as well as how that text flows through the page. In this class, you’ll learn how to adjust a page’s margins, size, and orientation. </a:t>
            </a:r>
          </a:p>
          <a:p>
            <a:pPr algn="just" fontAlgn="base"/>
            <a:r>
              <a:rPr lang="zh-CN" altLang="en-US" sz="2400" dirty="0">
                <a:solidFill>
                  <a:srgbClr val="0070C0"/>
                </a:solidFill>
              </a:rPr>
              <a:t>设置页面格式时，您会更改文本覆盖页面的多少以及该文本在页面中的流动方式。在本课程中，您将学习如何调整页面的边距、大小和方向。</a:t>
            </a:r>
            <a:endParaRPr lang="en-GB" sz="2400" dirty="0">
              <a:solidFill>
                <a:srgbClr val="0070C0"/>
              </a:solidFill>
            </a:endParaRPr>
          </a:p>
        </p:txBody>
      </p:sp>
    </p:spTree>
    <p:extLst>
      <p:ext uri="{BB962C8B-B14F-4D97-AF65-F5344CB8AC3E}">
        <p14:creationId xmlns:p14="http://schemas.microsoft.com/office/powerpoint/2010/main" val="278559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CEE3C-EC04-45F8-AA94-9FAEF7700957}"/>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Custom Header or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Once you’ve added a header or footer, you can use the Header and Footer Design tab to customize its appearance. </a:t>
            </a:r>
          </a:p>
          <a:p>
            <a:pPr algn="just" fontAlgn="base"/>
            <a:r>
              <a:rPr lang="zh-CN" altLang="en-US" sz="2400" dirty="0">
                <a:solidFill>
                  <a:srgbClr val="0070C0"/>
                </a:solidFill>
              </a:rPr>
              <a:t>添加页眉或页脚后，您可以使用页眉和页脚设计选项卡自定义其外观。</a:t>
            </a:r>
            <a:endParaRPr lang="en-GB" sz="2400" dirty="0">
              <a:solidFill>
                <a:srgbClr val="0070C0"/>
              </a:solidFill>
            </a:endParaRPr>
          </a:p>
        </p:txBody>
      </p:sp>
      <p:pic>
        <p:nvPicPr>
          <p:cNvPr id="8" name="Picture 7">
            <a:extLst>
              <a:ext uri="{FF2B5EF4-FFF2-40B4-BE49-F238E27FC236}">
                <a16:creationId xmlns:a16="http://schemas.microsoft.com/office/drawing/2014/main" id="{E8FC753A-A560-4DD1-91A6-EE5DA7408BC0}"/>
              </a:ext>
            </a:extLst>
          </p:cNvPr>
          <p:cNvPicPr>
            <a:picLocks noChangeAspect="1"/>
          </p:cNvPicPr>
          <p:nvPr/>
        </p:nvPicPr>
        <p:blipFill>
          <a:blip r:embed="rId3"/>
          <a:stretch>
            <a:fillRect/>
          </a:stretch>
        </p:blipFill>
        <p:spPr>
          <a:xfrm>
            <a:off x="3221833" y="1905170"/>
            <a:ext cx="2795071" cy="4225361"/>
          </a:xfrm>
          <a:prstGeom prst="rect">
            <a:avLst/>
          </a:prstGeom>
        </p:spPr>
      </p:pic>
    </p:spTree>
    <p:extLst>
      <p:ext uri="{BB962C8B-B14F-4D97-AF65-F5344CB8AC3E}">
        <p14:creationId xmlns:p14="http://schemas.microsoft.com/office/powerpoint/2010/main" val="3247798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CEE3C-EC04-45F8-AA94-9FAEF7700957}"/>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Custom Header or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Or, if you’d prefer to start from scratch, you can customize the header or footer without using one of the built-in </a:t>
            </a:r>
            <a:r>
              <a:rPr lang="en-GB" sz="2400" dirty="0" err="1"/>
              <a:t>presets</a:t>
            </a:r>
            <a:r>
              <a:rPr lang="en-GB" sz="2400" dirty="0"/>
              <a:t>.</a:t>
            </a:r>
          </a:p>
          <a:p>
            <a:pPr algn="just" fontAlgn="base"/>
            <a:r>
              <a:rPr lang="zh-CN" altLang="en-US" sz="2400" dirty="0">
                <a:solidFill>
                  <a:srgbClr val="0070C0"/>
                </a:solidFill>
              </a:rPr>
              <a:t>或者，如果您更愿意从头开始，您可以自定义页眉或页脚，而无需使用任何内置预设</a:t>
            </a:r>
            <a:endParaRPr lang="en-GB" sz="2400" dirty="0">
              <a:solidFill>
                <a:srgbClr val="0070C0"/>
              </a:solidFill>
            </a:endParaRPr>
          </a:p>
        </p:txBody>
      </p:sp>
      <p:pic>
        <p:nvPicPr>
          <p:cNvPr id="8" name="Picture 7">
            <a:extLst>
              <a:ext uri="{FF2B5EF4-FFF2-40B4-BE49-F238E27FC236}">
                <a16:creationId xmlns:a16="http://schemas.microsoft.com/office/drawing/2014/main" id="{E8FC753A-A560-4DD1-91A6-EE5DA7408BC0}"/>
              </a:ext>
            </a:extLst>
          </p:cNvPr>
          <p:cNvPicPr>
            <a:picLocks noChangeAspect="1"/>
          </p:cNvPicPr>
          <p:nvPr/>
        </p:nvPicPr>
        <p:blipFill>
          <a:blip r:embed="rId3"/>
          <a:stretch>
            <a:fillRect/>
          </a:stretch>
        </p:blipFill>
        <p:spPr>
          <a:xfrm>
            <a:off x="3221833" y="1905170"/>
            <a:ext cx="2795071" cy="4225361"/>
          </a:xfrm>
          <a:prstGeom prst="rect">
            <a:avLst/>
          </a:prstGeom>
        </p:spPr>
      </p:pic>
    </p:spTree>
    <p:extLst>
      <p:ext uri="{BB962C8B-B14F-4D97-AF65-F5344CB8AC3E}">
        <p14:creationId xmlns:p14="http://schemas.microsoft.com/office/powerpoint/2010/main" val="235591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CEE3C-EC04-45F8-AA94-9FAEF7700957}"/>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Custom Header or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a:pPr>
            <a:r>
              <a:rPr lang="en-GB" sz="2400" dirty="0"/>
              <a:t>Click the Header or Footer button on the Insert tab. |</a:t>
            </a:r>
            <a:r>
              <a:rPr lang="zh-CN" altLang="en-US" sz="2400" dirty="0">
                <a:solidFill>
                  <a:srgbClr val="0070C0"/>
                </a:solidFill>
              </a:rPr>
              <a:t>单击“插入”选项卡上的“页眉”或“页脚”按钮。</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Edit Header or Edit Footer. | </a:t>
            </a:r>
            <a:r>
              <a:rPr lang="zh-CN" altLang="en-US" sz="2400" dirty="0">
                <a:solidFill>
                  <a:srgbClr val="0070C0"/>
                </a:solidFill>
              </a:rPr>
              <a:t>选择编辑页眉或编辑页脚。</a:t>
            </a:r>
            <a:endParaRPr lang="en-GB" sz="2400" dirty="0">
              <a:solidFill>
                <a:srgbClr val="0070C0"/>
              </a:solidFill>
            </a:endParaRPr>
          </a:p>
        </p:txBody>
      </p:sp>
      <p:pic>
        <p:nvPicPr>
          <p:cNvPr id="8" name="Picture 7">
            <a:extLst>
              <a:ext uri="{FF2B5EF4-FFF2-40B4-BE49-F238E27FC236}">
                <a16:creationId xmlns:a16="http://schemas.microsoft.com/office/drawing/2014/main" id="{E8FC753A-A560-4DD1-91A6-EE5DA7408BC0}"/>
              </a:ext>
            </a:extLst>
          </p:cNvPr>
          <p:cNvPicPr>
            <a:picLocks noChangeAspect="1"/>
          </p:cNvPicPr>
          <p:nvPr/>
        </p:nvPicPr>
        <p:blipFill>
          <a:blip r:embed="rId3"/>
          <a:stretch>
            <a:fillRect/>
          </a:stretch>
        </p:blipFill>
        <p:spPr>
          <a:xfrm>
            <a:off x="3221833" y="1905170"/>
            <a:ext cx="2795071" cy="4225361"/>
          </a:xfrm>
          <a:prstGeom prst="rect">
            <a:avLst/>
          </a:prstGeom>
        </p:spPr>
      </p:pic>
    </p:spTree>
    <p:extLst>
      <p:ext uri="{BB962C8B-B14F-4D97-AF65-F5344CB8AC3E}">
        <p14:creationId xmlns:p14="http://schemas.microsoft.com/office/powerpoint/2010/main" val="1500370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CEE3C-EC04-45F8-AA94-9FAEF7700957}"/>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Custom Header or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The Header and Footer Design tab appears, and you can now add text, graphics, and placeholders to the header or footer. </a:t>
            </a:r>
          </a:p>
          <a:p>
            <a:pPr algn="just" fontAlgn="base"/>
            <a:r>
              <a:rPr lang="zh-CN" altLang="en-US" sz="2400" dirty="0">
                <a:solidFill>
                  <a:srgbClr val="0070C0"/>
                </a:solidFill>
              </a:rPr>
              <a:t>页眉和页脚设计选项卡出现，您现在可以向页眉或页脚添加文本、图形和占位符。</a:t>
            </a:r>
            <a:endParaRPr lang="en-GB" sz="2400" dirty="0">
              <a:solidFill>
                <a:srgbClr val="0070C0"/>
              </a:solidFill>
            </a:endParaRPr>
          </a:p>
        </p:txBody>
      </p:sp>
      <p:pic>
        <p:nvPicPr>
          <p:cNvPr id="8" name="Picture 7">
            <a:extLst>
              <a:ext uri="{FF2B5EF4-FFF2-40B4-BE49-F238E27FC236}">
                <a16:creationId xmlns:a16="http://schemas.microsoft.com/office/drawing/2014/main" id="{E8FC753A-A560-4DD1-91A6-EE5DA7408BC0}"/>
              </a:ext>
            </a:extLst>
          </p:cNvPr>
          <p:cNvPicPr>
            <a:picLocks noChangeAspect="1"/>
          </p:cNvPicPr>
          <p:nvPr/>
        </p:nvPicPr>
        <p:blipFill>
          <a:blip r:embed="rId3"/>
          <a:stretch>
            <a:fillRect/>
          </a:stretch>
        </p:blipFill>
        <p:spPr>
          <a:xfrm>
            <a:off x="3221833" y="1905170"/>
            <a:ext cx="2795071" cy="4225361"/>
          </a:xfrm>
          <a:prstGeom prst="rect">
            <a:avLst/>
          </a:prstGeom>
        </p:spPr>
      </p:pic>
    </p:spTree>
    <p:extLst>
      <p:ext uri="{BB962C8B-B14F-4D97-AF65-F5344CB8AC3E}">
        <p14:creationId xmlns:p14="http://schemas.microsoft.com/office/powerpoint/2010/main" val="436282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CEE3C-EC04-45F8-AA94-9FAEF7700957}"/>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Custom Header or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You can also display the Header and Footer Design tab and edit the header or footer by double-clicking in the top or bottom margins of the document, or by right-clicking in the top or bottom margins and selecting Edit Header or Edit Footer.</a:t>
            </a:r>
          </a:p>
          <a:p>
            <a:pPr algn="just" fontAlgn="base"/>
            <a:r>
              <a:rPr lang="zh-CN" altLang="en-US" sz="2400" dirty="0">
                <a:solidFill>
                  <a:srgbClr val="0070C0"/>
                </a:solidFill>
              </a:rPr>
              <a:t>您还可以显示页眉和页脚设计选项卡并通过双击文档的顶部或底部边距，或通过右键单击顶部或底部边距并选择编辑页眉或编辑页脚来编辑页眉或页脚。</a:t>
            </a:r>
            <a:endParaRPr lang="en-GB" sz="2400" dirty="0">
              <a:solidFill>
                <a:srgbClr val="0070C0"/>
              </a:solidFill>
            </a:endParaRPr>
          </a:p>
        </p:txBody>
      </p:sp>
      <p:pic>
        <p:nvPicPr>
          <p:cNvPr id="8" name="Picture 7">
            <a:extLst>
              <a:ext uri="{FF2B5EF4-FFF2-40B4-BE49-F238E27FC236}">
                <a16:creationId xmlns:a16="http://schemas.microsoft.com/office/drawing/2014/main" id="{E8FC753A-A560-4DD1-91A6-EE5DA7408BC0}"/>
              </a:ext>
            </a:extLst>
          </p:cNvPr>
          <p:cNvPicPr>
            <a:picLocks noChangeAspect="1"/>
          </p:cNvPicPr>
          <p:nvPr/>
        </p:nvPicPr>
        <p:blipFill>
          <a:blip r:embed="rId3"/>
          <a:stretch>
            <a:fillRect/>
          </a:stretch>
        </p:blipFill>
        <p:spPr>
          <a:xfrm>
            <a:off x="3221833" y="1905170"/>
            <a:ext cx="2795071" cy="4225361"/>
          </a:xfrm>
          <a:prstGeom prst="rect">
            <a:avLst/>
          </a:prstGeom>
        </p:spPr>
      </p:pic>
    </p:spTree>
    <p:extLst>
      <p:ext uri="{BB962C8B-B14F-4D97-AF65-F5344CB8AC3E}">
        <p14:creationId xmlns:p14="http://schemas.microsoft.com/office/powerpoint/2010/main" val="3149022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9D6E96-35A9-41F7-BA39-35FDB345AA1A}"/>
              </a:ext>
            </a:extLst>
          </p:cNvPr>
          <p:cNvPicPr>
            <a:picLocks noChangeAspect="1"/>
          </p:cNvPicPr>
          <p:nvPr/>
        </p:nvPicPr>
        <p:blipFill>
          <a:blip r:embed="rId2"/>
          <a:stretch>
            <a:fillRect/>
          </a:stretch>
        </p:blipFill>
        <p:spPr>
          <a:xfrm>
            <a:off x="565722" y="916096"/>
            <a:ext cx="7549777" cy="5214435"/>
          </a:xfrm>
          <a:prstGeom prst="rect">
            <a:avLst/>
          </a:prstGeom>
        </p:spPr>
      </p:pic>
      <p:pic>
        <p:nvPicPr>
          <p:cNvPr id="5" name="Picture 4">
            <a:extLst>
              <a:ext uri="{FF2B5EF4-FFF2-40B4-BE49-F238E27FC236}">
                <a16:creationId xmlns:a16="http://schemas.microsoft.com/office/drawing/2014/main" id="{589CEE3C-EC04-45F8-AA94-9FAEF7700957}"/>
              </a:ext>
            </a:extLst>
          </p:cNvPr>
          <p:cNvPicPr>
            <a:picLocks noChangeAspect="1"/>
          </p:cNvPicPr>
          <p:nvPr/>
        </p:nvPicPr>
        <p:blipFill>
          <a:blip r:embed="rId3"/>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Custom Header or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startAt="3"/>
            </a:pPr>
            <a:r>
              <a:rPr lang="en-GB" sz="2400" dirty="0"/>
              <a:t>Make selections using the Header and Footer Design tab tools on the ribbon. | </a:t>
            </a:r>
            <a:r>
              <a:rPr lang="zh-CN" altLang="en-US" sz="2400" dirty="0">
                <a:solidFill>
                  <a:srgbClr val="0070C0"/>
                </a:solidFill>
              </a:rPr>
              <a:t>使用功能区上的页眉和页脚设计选项卡工具进行选择。</a:t>
            </a:r>
            <a:endParaRPr lang="en-GB" sz="2400" dirty="0">
              <a:solidFill>
                <a:srgbClr val="0070C0"/>
              </a:solidFill>
            </a:endParaRPr>
          </a:p>
        </p:txBody>
      </p:sp>
    </p:spTree>
    <p:extLst>
      <p:ext uri="{BB962C8B-B14F-4D97-AF65-F5344CB8AC3E}">
        <p14:creationId xmlns:p14="http://schemas.microsoft.com/office/powerpoint/2010/main" val="1834952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9D6E96-35A9-41F7-BA39-35FDB345AA1A}"/>
              </a:ext>
            </a:extLst>
          </p:cNvPr>
          <p:cNvPicPr>
            <a:picLocks noChangeAspect="1"/>
          </p:cNvPicPr>
          <p:nvPr/>
        </p:nvPicPr>
        <p:blipFill>
          <a:blip r:embed="rId2"/>
          <a:stretch>
            <a:fillRect/>
          </a:stretch>
        </p:blipFill>
        <p:spPr>
          <a:xfrm>
            <a:off x="565722" y="916096"/>
            <a:ext cx="7549777" cy="5214435"/>
          </a:xfrm>
          <a:prstGeom prst="rect">
            <a:avLst/>
          </a:prstGeom>
        </p:spPr>
      </p:pic>
      <p:pic>
        <p:nvPicPr>
          <p:cNvPr id="5" name="Picture 4">
            <a:extLst>
              <a:ext uri="{FF2B5EF4-FFF2-40B4-BE49-F238E27FC236}">
                <a16:creationId xmlns:a16="http://schemas.microsoft.com/office/drawing/2014/main" id="{589CEE3C-EC04-45F8-AA94-9FAEF7700957}"/>
              </a:ext>
            </a:extLst>
          </p:cNvPr>
          <p:cNvPicPr>
            <a:picLocks noChangeAspect="1"/>
          </p:cNvPicPr>
          <p:nvPr/>
        </p:nvPicPr>
        <p:blipFill>
          <a:blip r:embed="rId3"/>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Custom Header or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The Insert group contains options for inserting document info placeholders, which are fields that automatically fill in information, such as page number, the current date, the file name and path, or the author’s name. </a:t>
            </a:r>
          </a:p>
          <a:p>
            <a:pPr algn="just" fontAlgn="base"/>
            <a:r>
              <a:rPr lang="zh-CN" altLang="en-US" sz="2400" dirty="0">
                <a:solidFill>
                  <a:srgbClr val="0070C0"/>
                </a:solidFill>
              </a:rPr>
              <a:t>插入组包含用于插入文档信息占位符的选项，这些占位符是自动填写信息的字段，例如页码、当前日期、文件名和路径或作者姓名。</a:t>
            </a:r>
            <a:endParaRPr lang="en-GB" sz="2400" dirty="0">
              <a:solidFill>
                <a:srgbClr val="0070C0"/>
              </a:solidFill>
            </a:endParaRPr>
          </a:p>
        </p:txBody>
      </p:sp>
    </p:spTree>
    <p:extLst>
      <p:ext uri="{BB962C8B-B14F-4D97-AF65-F5344CB8AC3E}">
        <p14:creationId xmlns:p14="http://schemas.microsoft.com/office/powerpoint/2010/main" val="2170889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9D6E96-35A9-41F7-BA39-35FDB345AA1A}"/>
              </a:ext>
            </a:extLst>
          </p:cNvPr>
          <p:cNvPicPr>
            <a:picLocks noChangeAspect="1"/>
          </p:cNvPicPr>
          <p:nvPr/>
        </p:nvPicPr>
        <p:blipFill>
          <a:blip r:embed="rId2"/>
          <a:stretch>
            <a:fillRect/>
          </a:stretch>
        </p:blipFill>
        <p:spPr>
          <a:xfrm>
            <a:off x="565722" y="916096"/>
            <a:ext cx="7549777" cy="5214435"/>
          </a:xfrm>
          <a:prstGeom prst="rect">
            <a:avLst/>
          </a:prstGeom>
        </p:spPr>
      </p:pic>
      <p:pic>
        <p:nvPicPr>
          <p:cNvPr id="5" name="Picture 4">
            <a:extLst>
              <a:ext uri="{FF2B5EF4-FFF2-40B4-BE49-F238E27FC236}">
                <a16:creationId xmlns:a16="http://schemas.microsoft.com/office/drawing/2014/main" id="{589CEE3C-EC04-45F8-AA94-9FAEF7700957}"/>
              </a:ext>
            </a:extLst>
          </p:cNvPr>
          <p:cNvPicPr>
            <a:picLocks noChangeAspect="1"/>
          </p:cNvPicPr>
          <p:nvPr/>
        </p:nvPicPr>
        <p:blipFill>
          <a:blip r:embed="rId3"/>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Custom Header or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In the Options group, you can also choose to use a different header or footer on the first page of a document, or to use different headers or footers on odd and even pages. </a:t>
            </a:r>
          </a:p>
          <a:p>
            <a:pPr algn="just" fontAlgn="base"/>
            <a:r>
              <a:rPr lang="zh-CN" altLang="en-US" sz="2400" dirty="0">
                <a:solidFill>
                  <a:srgbClr val="0070C0"/>
                </a:solidFill>
              </a:rPr>
              <a:t>在选项组中，您还可以选择在文档的第一页上使用不同的页眉或页脚，或者在奇数页和偶数页上使用不同的页眉或页脚。</a:t>
            </a:r>
            <a:endParaRPr lang="en-GB" sz="2400" dirty="0">
              <a:solidFill>
                <a:srgbClr val="0070C0"/>
              </a:solidFill>
            </a:endParaRPr>
          </a:p>
        </p:txBody>
      </p:sp>
    </p:spTree>
    <p:extLst>
      <p:ext uri="{BB962C8B-B14F-4D97-AF65-F5344CB8AC3E}">
        <p14:creationId xmlns:p14="http://schemas.microsoft.com/office/powerpoint/2010/main" val="1496700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9D6E96-35A9-41F7-BA39-35FDB345AA1A}"/>
              </a:ext>
            </a:extLst>
          </p:cNvPr>
          <p:cNvPicPr>
            <a:picLocks noChangeAspect="1"/>
          </p:cNvPicPr>
          <p:nvPr/>
        </p:nvPicPr>
        <p:blipFill>
          <a:blip r:embed="rId2"/>
          <a:stretch>
            <a:fillRect/>
          </a:stretch>
        </p:blipFill>
        <p:spPr>
          <a:xfrm>
            <a:off x="565722" y="916096"/>
            <a:ext cx="7549777" cy="5214435"/>
          </a:xfrm>
          <a:prstGeom prst="rect">
            <a:avLst/>
          </a:prstGeom>
        </p:spPr>
      </p:pic>
      <p:pic>
        <p:nvPicPr>
          <p:cNvPr id="5" name="Picture 4">
            <a:extLst>
              <a:ext uri="{FF2B5EF4-FFF2-40B4-BE49-F238E27FC236}">
                <a16:creationId xmlns:a16="http://schemas.microsoft.com/office/drawing/2014/main" id="{589CEE3C-EC04-45F8-AA94-9FAEF7700957}"/>
              </a:ext>
            </a:extLst>
          </p:cNvPr>
          <p:cNvPicPr>
            <a:picLocks noChangeAspect="1"/>
          </p:cNvPicPr>
          <p:nvPr/>
        </p:nvPicPr>
        <p:blipFill>
          <a:blip r:embed="rId3"/>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Custom Header or Footer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startAt="4"/>
            </a:pPr>
            <a:r>
              <a:rPr lang="en-GB" sz="2400" dirty="0"/>
              <a:t>Click Close Header and Footer when you’re done. |</a:t>
            </a:r>
            <a:r>
              <a:rPr lang="zh-CN" altLang="en-US" sz="2400" dirty="0">
                <a:solidFill>
                  <a:srgbClr val="0070C0"/>
                </a:solidFill>
              </a:rPr>
              <a:t>完成后单击关闭页眉和页脚。</a:t>
            </a:r>
          </a:p>
          <a:p>
            <a:pPr marL="457200" indent="-457200" algn="just" fontAlgn="base">
              <a:buFont typeface="+mj-lt"/>
              <a:buAutoNum type="arabicPeriod" startAt="4"/>
            </a:pPr>
            <a:endParaRPr lang="en-GB" sz="2400" dirty="0"/>
          </a:p>
          <a:p>
            <a:pPr algn="just" fontAlgn="base"/>
            <a:r>
              <a:rPr lang="en-GB" sz="2400" dirty="0"/>
              <a:t>The custom header or footer is applied.</a:t>
            </a:r>
          </a:p>
          <a:p>
            <a:pPr algn="just" fontAlgn="base"/>
            <a:r>
              <a:rPr lang="zh-CN" altLang="en-US" sz="2400" dirty="0">
                <a:solidFill>
                  <a:srgbClr val="0070C0"/>
                </a:solidFill>
              </a:rPr>
              <a:t>应用自定义页眉或页脚。</a:t>
            </a:r>
            <a:endParaRPr lang="en-GB" sz="2400" dirty="0">
              <a:solidFill>
                <a:srgbClr val="0070C0"/>
              </a:solidFill>
            </a:endParaRPr>
          </a:p>
        </p:txBody>
      </p:sp>
    </p:spTree>
    <p:extLst>
      <p:ext uri="{BB962C8B-B14F-4D97-AF65-F5344CB8AC3E}">
        <p14:creationId xmlns:p14="http://schemas.microsoft.com/office/powerpoint/2010/main" val="319815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If you have a longer document, you can add automatic page numbering to make it easier to know your place in the document.</a:t>
            </a:r>
          </a:p>
          <a:p>
            <a:pPr algn="just" fontAlgn="base"/>
            <a:r>
              <a:rPr lang="zh-CN" altLang="en-US" sz="2400" dirty="0">
                <a:solidFill>
                  <a:srgbClr val="0070C0"/>
                </a:solidFill>
              </a:rPr>
              <a:t>如果您有较长的文档，您可以添加自动页码，以便更轻松地了解您在文档中的位置</a:t>
            </a:r>
            <a:endParaRPr lang="en-GB" sz="2400" dirty="0">
              <a:solidFill>
                <a:srgbClr val="0070C0"/>
              </a:solidFill>
            </a:endParaRPr>
          </a:p>
        </p:txBody>
      </p:sp>
      <p:pic>
        <p:nvPicPr>
          <p:cNvPr id="10" name="Picture 9">
            <a:extLst>
              <a:ext uri="{FF2B5EF4-FFF2-40B4-BE49-F238E27FC236}">
                <a16:creationId xmlns:a16="http://schemas.microsoft.com/office/drawing/2014/main" id="{836956EB-3CE8-482D-9C15-BD0875CE2E0F}"/>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410285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Page</a:t>
            </a:r>
          </a:p>
        </p:txBody>
      </p:sp>
      <p:sp>
        <p:nvSpPr>
          <p:cNvPr id="3" name="TextBox 2">
            <a:extLst>
              <a:ext uri="{FF2B5EF4-FFF2-40B4-BE49-F238E27FC236}">
                <a16:creationId xmlns:a16="http://schemas.microsoft.com/office/drawing/2014/main" id="{E78D8235-3F41-4A56-89C4-59990BAE336E}"/>
              </a:ext>
            </a:extLst>
          </p:cNvPr>
          <p:cNvSpPr txBox="1"/>
          <p:nvPr/>
        </p:nvSpPr>
        <p:spPr>
          <a:xfrm>
            <a:off x="914400" y="1280604"/>
            <a:ext cx="10537794" cy="3046988"/>
          </a:xfrm>
          <a:prstGeom prst="rect">
            <a:avLst/>
          </a:prstGeom>
          <a:noFill/>
        </p:spPr>
        <p:txBody>
          <a:bodyPr wrap="square" rtlCol="0">
            <a:spAutoFit/>
          </a:bodyPr>
          <a:lstStyle/>
          <a:p>
            <a:pPr algn="just" fontAlgn="base"/>
            <a:r>
              <a:rPr lang="en-GB" sz="2400" dirty="0"/>
              <a:t>You will also learn how to add content to the header and footer of a page, including page numbers. </a:t>
            </a:r>
          </a:p>
          <a:p>
            <a:pPr algn="just" fontAlgn="base"/>
            <a:r>
              <a:rPr lang="zh-CN" altLang="en-US" sz="2400" dirty="0">
                <a:solidFill>
                  <a:srgbClr val="0070C0"/>
                </a:solidFill>
              </a:rPr>
              <a:t>您还将学习如何向页面的页眉和页脚添加内容，包括页码。</a:t>
            </a:r>
          </a:p>
          <a:p>
            <a:pPr algn="just" fontAlgn="base"/>
            <a:endParaRPr lang="en-GB" sz="2400" dirty="0"/>
          </a:p>
          <a:p>
            <a:pPr algn="just" fontAlgn="base"/>
            <a:r>
              <a:rPr lang="en-GB" sz="2400" dirty="0"/>
              <a:t>Finally, you will learn how to break text into columns, how to manually break between pages, and format what, if anything, appears on the page’s background.</a:t>
            </a:r>
          </a:p>
          <a:p>
            <a:pPr algn="just" fontAlgn="base"/>
            <a:r>
              <a:rPr lang="zh-CN" altLang="en-US" sz="2400" dirty="0">
                <a:solidFill>
                  <a:srgbClr val="0070C0"/>
                </a:solidFill>
              </a:rPr>
              <a:t>最后，您将学习如何将文本分成几列，如何在页面之间手动断开，以及如何格式化页面背景上出现的内容（如果有的话）。</a:t>
            </a:r>
            <a:endParaRPr lang="en-GB" sz="2400" dirty="0">
              <a:solidFill>
                <a:srgbClr val="0070C0"/>
              </a:solidFill>
            </a:endParaRPr>
          </a:p>
        </p:txBody>
      </p:sp>
    </p:spTree>
    <p:extLst>
      <p:ext uri="{BB962C8B-B14F-4D97-AF65-F5344CB8AC3E}">
        <p14:creationId xmlns:p14="http://schemas.microsoft.com/office/powerpoint/2010/main" val="135003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a:pPr>
            <a:r>
              <a:rPr lang="en-GB" sz="2400" dirty="0"/>
              <a:t>Click the Insert tab. |</a:t>
            </a:r>
            <a:r>
              <a:rPr lang="zh-CN" altLang="en-US" sz="2400" dirty="0">
                <a:solidFill>
                  <a:srgbClr val="0070C0"/>
                </a:solidFill>
              </a:rPr>
              <a:t>单击插入选项卡。</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Page Number button. |</a:t>
            </a:r>
            <a:r>
              <a:rPr lang="zh-CN" altLang="en-US" sz="2400" dirty="0">
                <a:solidFill>
                  <a:srgbClr val="0070C0"/>
                </a:solidFill>
              </a:rPr>
              <a:t>单击页码按钮。</a:t>
            </a:r>
            <a:endParaRPr lang="en-GB" sz="2400" dirty="0">
              <a:solidFill>
                <a:srgbClr val="0070C0"/>
              </a:solidFill>
            </a:endParaRPr>
          </a:p>
          <a:p>
            <a:pPr algn="just" fontAlgn="base"/>
            <a:endParaRPr lang="zh-CN" altLang="en-US" sz="2400" dirty="0"/>
          </a:p>
        </p:txBody>
      </p:sp>
      <p:pic>
        <p:nvPicPr>
          <p:cNvPr id="8" name="Picture 7">
            <a:extLst>
              <a:ext uri="{FF2B5EF4-FFF2-40B4-BE49-F238E27FC236}">
                <a16:creationId xmlns:a16="http://schemas.microsoft.com/office/drawing/2014/main" id="{4676EE79-ABFA-4213-A6DC-63B2EED9EBFE}"/>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4119187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Next, choose where you want the page number to appear. You can choose either the header or footer, in the side margins, or where the text cursor is currently placed. </a:t>
            </a:r>
          </a:p>
          <a:p>
            <a:pPr algn="just" fontAlgn="base"/>
            <a:r>
              <a:rPr lang="zh-CN" altLang="en-US" sz="2400" dirty="0">
                <a:solidFill>
                  <a:srgbClr val="0070C0"/>
                </a:solidFill>
              </a:rPr>
              <a:t>接下来，选择您希望页码出现的位置。您可以选择页眉或页脚、侧边距或当前放置文本光标的位置。</a:t>
            </a:r>
            <a:endParaRPr lang="en-GB" sz="2400" dirty="0">
              <a:solidFill>
                <a:srgbClr val="0070C0"/>
              </a:solidFill>
            </a:endParaRPr>
          </a:p>
        </p:txBody>
      </p:sp>
      <p:pic>
        <p:nvPicPr>
          <p:cNvPr id="8" name="Picture 7">
            <a:extLst>
              <a:ext uri="{FF2B5EF4-FFF2-40B4-BE49-F238E27FC236}">
                <a16:creationId xmlns:a16="http://schemas.microsoft.com/office/drawing/2014/main" id="{4676EE79-ABFA-4213-A6DC-63B2EED9EBFE}"/>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2026757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part of the page. There are plenty of built-in designs available, from plain numbers to more stylized numbers and shapes.  | </a:t>
            </a:r>
            <a:r>
              <a:rPr lang="zh-CN" altLang="en-US" sz="2400" dirty="0">
                <a:solidFill>
                  <a:srgbClr val="0070C0"/>
                </a:solidFill>
              </a:rPr>
              <a:t>选择页面的一部分。有大量可用的内置设计，从普通数字到更具风格化的数字和形状。</a:t>
            </a:r>
            <a:endParaRPr lang="en-GB" sz="2400" dirty="0">
              <a:solidFill>
                <a:srgbClr val="0070C0"/>
              </a:solidFill>
            </a:endParaRPr>
          </a:p>
        </p:txBody>
      </p:sp>
      <p:pic>
        <p:nvPicPr>
          <p:cNvPr id="8" name="Picture 7">
            <a:extLst>
              <a:ext uri="{FF2B5EF4-FFF2-40B4-BE49-F238E27FC236}">
                <a16:creationId xmlns:a16="http://schemas.microsoft.com/office/drawing/2014/main" id="{4676EE79-ABFA-4213-A6DC-63B2EED9EBFE}"/>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901519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marL="457200" indent="-457200" algn="just" fontAlgn="base">
              <a:buFont typeface="+mj-lt"/>
              <a:buAutoNum type="arabicPeriod" startAt="4"/>
            </a:pPr>
            <a:r>
              <a:rPr lang="en-GB" sz="2400" dirty="0"/>
              <a:t>Select a page number style. |</a:t>
            </a:r>
            <a:r>
              <a:rPr lang="zh-CN" altLang="en-US" sz="2400" dirty="0">
                <a:solidFill>
                  <a:srgbClr val="0070C0"/>
                </a:solidFill>
              </a:rPr>
              <a:t>选择页码样式。</a:t>
            </a:r>
          </a:p>
          <a:p>
            <a:pPr algn="just" fontAlgn="base"/>
            <a:endParaRPr lang="en-GB" sz="2400" dirty="0"/>
          </a:p>
          <a:p>
            <a:pPr algn="just" fontAlgn="base"/>
            <a:r>
              <a:rPr lang="en-GB" sz="2400" dirty="0"/>
              <a:t>The page number is added as a new page header or footer. The page number will increment automatically for each page, while the other text and decoration will stay the same. </a:t>
            </a:r>
          </a:p>
          <a:p>
            <a:pPr algn="just" fontAlgn="base"/>
            <a:r>
              <a:rPr lang="zh-CN" altLang="en-US" sz="2400" dirty="0">
                <a:solidFill>
                  <a:srgbClr val="0070C0"/>
                </a:solidFill>
              </a:rPr>
              <a:t>页码作为新的页眉或页脚添加。每页的页码将自动增加，而其他文本和装饰将保持不变。</a:t>
            </a:r>
            <a:endParaRPr lang="en-GB" sz="2400" dirty="0">
              <a:solidFill>
                <a:srgbClr val="0070C0"/>
              </a:solidFill>
            </a:endParaRPr>
          </a:p>
        </p:txBody>
      </p:sp>
      <p:pic>
        <p:nvPicPr>
          <p:cNvPr id="8" name="Picture 7">
            <a:extLst>
              <a:ext uri="{FF2B5EF4-FFF2-40B4-BE49-F238E27FC236}">
                <a16:creationId xmlns:a16="http://schemas.microsoft.com/office/drawing/2014/main" id="{4676EE79-ABFA-4213-A6DC-63B2EED9EBFE}"/>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1655348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startAt="5"/>
            </a:pPr>
            <a:r>
              <a:rPr lang="en-GB" sz="2400" dirty="0"/>
              <a:t>Click the Close Header and Footer button. |</a:t>
            </a:r>
            <a:r>
              <a:rPr lang="zh-CN" altLang="en-US" sz="2400" dirty="0">
                <a:solidFill>
                  <a:srgbClr val="0070C0"/>
                </a:solidFill>
              </a:rPr>
              <a:t>单击关闭页眉和页脚按钮。</a:t>
            </a:r>
          </a:p>
          <a:p>
            <a:pPr marL="457200" indent="-457200" algn="just" fontAlgn="base">
              <a:buFont typeface="+mj-lt"/>
              <a:buAutoNum type="arabicPeriod" startAt="5"/>
            </a:pPr>
            <a:endParaRPr lang="en-GB" sz="2400" dirty="0"/>
          </a:p>
          <a:p>
            <a:pPr algn="just" fontAlgn="base"/>
            <a:r>
              <a:rPr lang="en-GB" sz="2400" dirty="0"/>
              <a:t>The page number is added.</a:t>
            </a:r>
          </a:p>
          <a:p>
            <a:pPr algn="just" fontAlgn="base"/>
            <a:r>
              <a:rPr lang="zh-CN" altLang="en-US" sz="2400" dirty="0">
                <a:solidFill>
                  <a:srgbClr val="0070C0"/>
                </a:solidFill>
              </a:rPr>
              <a:t>页码已添加</a:t>
            </a:r>
            <a:endParaRPr lang="en-GB" sz="2400" dirty="0">
              <a:solidFill>
                <a:srgbClr val="0070C0"/>
              </a:solidFill>
            </a:endParaRPr>
          </a:p>
        </p:txBody>
      </p:sp>
      <p:pic>
        <p:nvPicPr>
          <p:cNvPr id="8" name="Picture 7">
            <a:extLst>
              <a:ext uri="{FF2B5EF4-FFF2-40B4-BE49-F238E27FC236}">
                <a16:creationId xmlns:a16="http://schemas.microsoft.com/office/drawing/2014/main" id="{4676EE79-ABFA-4213-A6DC-63B2EED9EBFE}"/>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1195272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173E9-F74A-4C01-84EC-A36FF28DA5A8}"/>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Once you’ve added page numbers, you can customize the number format, enable chapter numbers, and adjust how the numbering starts.</a:t>
            </a:r>
          </a:p>
          <a:p>
            <a:pPr algn="just" fontAlgn="base"/>
            <a:r>
              <a:rPr lang="zh-CN" altLang="en-US" sz="2400" dirty="0">
                <a:solidFill>
                  <a:srgbClr val="0070C0"/>
                </a:solidFill>
              </a:rPr>
              <a:t>添加页码后，您可以自定义编号格式、启用章节编号并调整编号的开始方式。</a:t>
            </a:r>
            <a:endParaRPr lang="en-GB" sz="2400" dirty="0">
              <a:solidFill>
                <a:srgbClr val="0070C0"/>
              </a:solidFill>
            </a:endParaRPr>
          </a:p>
        </p:txBody>
      </p:sp>
    </p:spTree>
    <p:extLst>
      <p:ext uri="{BB962C8B-B14F-4D97-AF65-F5344CB8AC3E}">
        <p14:creationId xmlns:p14="http://schemas.microsoft.com/office/powerpoint/2010/main" val="3486989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173E9-F74A-4C01-84EC-A36FF28DA5A8}"/>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marL="457200" indent="-457200" algn="just" fontAlgn="base">
              <a:buFont typeface="+mj-lt"/>
              <a:buAutoNum type="arabicPeriod"/>
            </a:pPr>
            <a:r>
              <a:rPr lang="en-GB" sz="2400" dirty="0"/>
              <a:t>Click the Insert tab. |</a:t>
            </a:r>
            <a:r>
              <a:rPr lang="zh-CN" altLang="en-US" sz="2400" dirty="0">
                <a:solidFill>
                  <a:srgbClr val="0070C0"/>
                </a:solidFill>
              </a:rPr>
              <a:t>单击插入选项卡。</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Page Number button. | </a:t>
            </a:r>
            <a:r>
              <a:rPr lang="zh-CN" altLang="en-US" sz="2400" dirty="0">
                <a:solidFill>
                  <a:srgbClr val="0070C0"/>
                </a:solidFill>
              </a:rPr>
              <a:t>单击页码按钮。</a:t>
            </a:r>
            <a:endParaRPr lang="en-GB" sz="2400" dirty="0">
              <a:solidFill>
                <a:srgbClr val="0070C0"/>
              </a:solidFill>
            </a:endParaRPr>
          </a:p>
        </p:txBody>
      </p:sp>
    </p:spTree>
    <p:extLst>
      <p:ext uri="{BB962C8B-B14F-4D97-AF65-F5344CB8AC3E}">
        <p14:creationId xmlns:p14="http://schemas.microsoft.com/office/powerpoint/2010/main" val="4060564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173E9-F74A-4C01-84EC-A36FF28DA5A8}"/>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marL="457200" indent="-457200" algn="just" fontAlgn="base">
              <a:buFont typeface="+mj-lt"/>
              <a:buAutoNum type="arabicPeriod" startAt="3"/>
            </a:pPr>
            <a:r>
              <a:rPr lang="en-GB" sz="2400" dirty="0"/>
              <a:t>Select Format Page Numbers. |</a:t>
            </a:r>
            <a:r>
              <a:rPr lang="zh-CN" altLang="en-US" sz="2400" dirty="0">
                <a:solidFill>
                  <a:srgbClr val="0070C0"/>
                </a:solidFill>
              </a:rPr>
              <a:t>选择格式页码。</a:t>
            </a:r>
          </a:p>
          <a:p>
            <a:pPr algn="just" fontAlgn="base"/>
            <a:endParaRPr lang="en-GB" sz="2400" dirty="0"/>
          </a:p>
          <a:p>
            <a:pPr algn="just" fontAlgn="base"/>
            <a:r>
              <a:rPr lang="en-GB" sz="2400" dirty="0"/>
              <a:t>The Page Number Format dialog box opens, with a few ways to customize how page numbers appear.</a:t>
            </a:r>
          </a:p>
          <a:p>
            <a:pPr algn="just" fontAlgn="base"/>
            <a:r>
              <a:rPr lang="zh-CN" altLang="en-US" sz="2400" dirty="0">
                <a:solidFill>
                  <a:srgbClr val="0070C0"/>
                </a:solidFill>
              </a:rPr>
              <a:t>“页码格式”对话框打开，提供了几种自定义页码显示方式的方法。</a:t>
            </a:r>
            <a:endParaRPr lang="en-GB" sz="2400" dirty="0">
              <a:solidFill>
                <a:srgbClr val="0070C0"/>
              </a:solidFill>
            </a:endParaRPr>
          </a:p>
        </p:txBody>
      </p:sp>
    </p:spTree>
    <p:extLst>
      <p:ext uri="{BB962C8B-B14F-4D97-AF65-F5344CB8AC3E}">
        <p14:creationId xmlns:p14="http://schemas.microsoft.com/office/powerpoint/2010/main" val="810082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DA75A-F0F3-44ED-A0A8-EEEC1631F5E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startAt="4"/>
            </a:pPr>
            <a:r>
              <a:rPr lang="en-GB" sz="2400" dirty="0"/>
              <a:t>Choose a number format. | </a:t>
            </a:r>
            <a:r>
              <a:rPr lang="zh-CN" altLang="en-US" sz="2400" dirty="0">
                <a:solidFill>
                  <a:srgbClr val="0070C0"/>
                </a:solidFill>
              </a:rPr>
              <a:t>选择一种数字格式。</a:t>
            </a:r>
            <a:endParaRPr lang="en-GB" sz="2400" dirty="0">
              <a:solidFill>
                <a:srgbClr val="0070C0"/>
              </a:solidFill>
            </a:endParaRPr>
          </a:p>
          <a:p>
            <a:pPr algn="just" fontAlgn="base"/>
            <a:endParaRPr lang="en-GB" sz="2400" dirty="0"/>
          </a:p>
          <a:p>
            <a:pPr algn="just" fontAlgn="base"/>
            <a:r>
              <a:rPr lang="en-GB" sz="2400" dirty="0"/>
              <a:t>In addition to numbers, you could also use letters or roman numerals. </a:t>
            </a:r>
          </a:p>
          <a:p>
            <a:pPr algn="just" fontAlgn="base"/>
            <a:r>
              <a:rPr lang="zh-CN" altLang="en-US" sz="2400" dirty="0">
                <a:solidFill>
                  <a:srgbClr val="0070C0"/>
                </a:solidFill>
              </a:rPr>
              <a:t>除了数字，您还可以使用字母或罗马数字。</a:t>
            </a:r>
            <a:endParaRPr lang="en-GB" sz="2400" dirty="0">
              <a:solidFill>
                <a:srgbClr val="0070C0"/>
              </a:solidFill>
            </a:endParaRPr>
          </a:p>
        </p:txBody>
      </p:sp>
    </p:spTree>
    <p:extLst>
      <p:ext uri="{BB962C8B-B14F-4D97-AF65-F5344CB8AC3E}">
        <p14:creationId xmlns:p14="http://schemas.microsoft.com/office/powerpoint/2010/main" val="1635238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DA75A-F0F3-44ED-A0A8-EEEC1631F5E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5"/>
            </a:pPr>
            <a:r>
              <a:rPr lang="en-GB" sz="2400" dirty="0"/>
              <a:t>Include chapter numbers. |</a:t>
            </a:r>
            <a:r>
              <a:rPr lang="zh-CN" altLang="en-US" sz="2400" dirty="0">
                <a:solidFill>
                  <a:srgbClr val="0070C0"/>
                </a:solidFill>
              </a:rPr>
              <a:t>包括章节编号。</a:t>
            </a:r>
          </a:p>
          <a:p>
            <a:pPr algn="just" fontAlgn="base"/>
            <a:endParaRPr lang="en-GB" sz="2400" dirty="0"/>
          </a:p>
          <a:p>
            <a:pPr algn="just" fontAlgn="base"/>
            <a:r>
              <a:rPr lang="en-GB" sz="2400" dirty="0"/>
              <a:t>If your document is set up with chapter numbers, you can have those appear with the page numbers. </a:t>
            </a:r>
          </a:p>
          <a:p>
            <a:pPr algn="just" fontAlgn="base"/>
            <a:r>
              <a:rPr lang="zh-CN" altLang="en-US" sz="2400" dirty="0">
                <a:solidFill>
                  <a:srgbClr val="0070C0"/>
                </a:solidFill>
              </a:rPr>
              <a:t>如果您的文档设置了章节编号，您可以让这些章节与页码一起出现。</a:t>
            </a:r>
            <a:endParaRPr lang="en-GB" sz="2400" dirty="0">
              <a:solidFill>
                <a:srgbClr val="0070C0"/>
              </a:solidFill>
            </a:endParaRPr>
          </a:p>
        </p:txBody>
      </p:sp>
    </p:spTree>
    <p:extLst>
      <p:ext uri="{BB962C8B-B14F-4D97-AF65-F5344CB8AC3E}">
        <p14:creationId xmlns:p14="http://schemas.microsoft.com/office/powerpoint/2010/main" val="146409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Adjust Margins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A margin is the empty space between a document’s contents and the edges of the page. </a:t>
            </a:r>
          </a:p>
          <a:p>
            <a:pPr algn="just" fontAlgn="base"/>
            <a:r>
              <a:rPr lang="zh-CN" altLang="en-US" sz="2400" dirty="0">
                <a:solidFill>
                  <a:srgbClr val="0070C0"/>
                </a:solidFill>
              </a:rPr>
              <a:t>边距是文档内容和页面边缘之间的空白区域。</a:t>
            </a:r>
          </a:p>
          <a:p>
            <a:pPr algn="just" fontAlgn="base"/>
            <a:endParaRPr lang="en-GB" sz="2400" dirty="0"/>
          </a:p>
          <a:p>
            <a:pPr algn="just" fontAlgn="base"/>
            <a:r>
              <a:rPr lang="en-GB" sz="2400" dirty="0"/>
              <a:t>Word’s default margins are 1 inch on each side of the page, but you can change the margins to accommodate the needs of your document.</a:t>
            </a:r>
          </a:p>
          <a:p>
            <a:pPr algn="just" fontAlgn="base"/>
            <a:r>
              <a:rPr lang="en-US" altLang="zh-CN" sz="2400" dirty="0">
                <a:solidFill>
                  <a:srgbClr val="0070C0"/>
                </a:solidFill>
              </a:rPr>
              <a:t>Word </a:t>
            </a:r>
            <a:r>
              <a:rPr lang="zh-CN" altLang="en-US" sz="2400" dirty="0">
                <a:solidFill>
                  <a:srgbClr val="0070C0"/>
                </a:solidFill>
              </a:rPr>
              <a:t>页面每边的默认边距为 </a:t>
            </a:r>
            <a:r>
              <a:rPr lang="en-US" altLang="zh-CN" sz="2400" dirty="0">
                <a:solidFill>
                  <a:srgbClr val="0070C0"/>
                </a:solidFill>
              </a:rPr>
              <a:t>1 </a:t>
            </a:r>
            <a:r>
              <a:rPr lang="zh-CN" altLang="en-US" sz="2400" dirty="0">
                <a:solidFill>
                  <a:srgbClr val="0070C0"/>
                </a:solidFill>
              </a:rPr>
              <a:t>英寸，但您可以更改边距以适应文档的需要</a:t>
            </a:r>
            <a:endParaRPr lang="en-GB" sz="2400" dirty="0">
              <a:solidFill>
                <a:srgbClr val="0070C0"/>
              </a:solidFill>
            </a:endParaRPr>
          </a:p>
        </p:txBody>
      </p:sp>
      <p:pic>
        <p:nvPicPr>
          <p:cNvPr id="5" name="Picture 4">
            <a:extLst>
              <a:ext uri="{FF2B5EF4-FFF2-40B4-BE49-F238E27FC236}">
                <a16:creationId xmlns:a16="http://schemas.microsoft.com/office/drawing/2014/main" id="{C6C18DA2-9D3D-4AFF-9C5D-AE8077287260}"/>
              </a:ext>
            </a:extLst>
          </p:cNvPr>
          <p:cNvPicPr>
            <a:picLocks noChangeAspect="1"/>
          </p:cNvPicPr>
          <p:nvPr/>
        </p:nvPicPr>
        <p:blipFill>
          <a:blip r:embed="rId2"/>
          <a:stretch>
            <a:fillRect/>
          </a:stretch>
        </p:blipFill>
        <p:spPr>
          <a:xfrm>
            <a:off x="565721" y="902280"/>
            <a:ext cx="7549776" cy="5214435"/>
          </a:xfrm>
          <a:prstGeom prst="rect">
            <a:avLst/>
          </a:prstGeom>
        </p:spPr>
      </p:pic>
    </p:spTree>
    <p:extLst>
      <p:ext uri="{BB962C8B-B14F-4D97-AF65-F5344CB8AC3E}">
        <p14:creationId xmlns:p14="http://schemas.microsoft.com/office/powerpoint/2010/main" val="3724624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DA75A-F0F3-44ED-A0A8-EEEC1631F5E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6"/>
            </a:pPr>
            <a:r>
              <a:rPr lang="en-GB" sz="2400" dirty="0"/>
              <a:t>Modify page numbering. |</a:t>
            </a:r>
            <a:r>
              <a:rPr lang="zh-CN" altLang="en-US" sz="2400" dirty="0">
                <a:solidFill>
                  <a:srgbClr val="0070C0"/>
                </a:solidFill>
              </a:rPr>
              <a:t>修改页码。</a:t>
            </a:r>
          </a:p>
          <a:p>
            <a:pPr marL="457200" indent="-457200" algn="just" fontAlgn="base">
              <a:buFont typeface="+mj-lt"/>
              <a:buAutoNum type="arabicPeriod" startAt="6"/>
            </a:pPr>
            <a:endParaRPr lang="en-GB" sz="2400" dirty="0"/>
          </a:p>
          <a:p>
            <a:pPr algn="just" fontAlgn="base"/>
            <a:r>
              <a:rPr lang="en-GB" sz="2400" dirty="0"/>
              <a:t>If the document you’re working on is a continuation of another document, you can also specify a number that the page numbers will start at. </a:t>
            </a:r>
          </a:p>
          <a:p>
            <a:pPr algn="just" fontAlgn="base"/>
            <a:r>
              <a:rPr lang="zh-CN" altLang="en-US" sz="2400" dirty="0">
                <a:solidFill>
                  <a:srgbClr val="0070C0"/>
                </a:solidFill>
              </a:rPr>
              <a:t>如果您正在处理的文档是另一个文档的延续，您还可以指定页码开始的编号。</a:t>
            </a:r>
            <a:endParaRPr lang="en-GB" sz="2400" dirty="0">
              <a:solidFill>
                <a:srgbClr val="0070C0"/>
              </a:solidFill>
            </a:endParaRPr>
          </a:p>
        </p:txBody>
      </p:sp>
    </p:spTree>
    <p:extLst>
      <p:ext uri="{BB962C8B-B14F-4D97-AF65-F5344CB8AC3E}">
        <p14:creationId xmlns:p14="http://schemas.microsoft.com/office/powerpoint/2010/main" val="3442209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DA75A-F0F3-44ED-A0A8-EEEC1631F5E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marL="457200" indent="-457200" algn="just" fontAlgn="base">
              <a:buFont typeface="+mj-lt"/>
              <a:buAutoNum type="arabicPeriod" startAt="7"/>
            </a:pPr>
            <a:r>
              <a:rPr lang="en-GB" sz="2400" dirty="0"/>
              <a:t>Click OK. |</a:t>
            </a:r>
            <a:r>
              <a:rPr lang="zh-CN" altLang="en-US" sz="2400" dirty="0">
                <a:solidFill>
                  <a:srgbClr val="0070C0"/>
                </a:solidFill>
              </a:rPr>
              <a:t>单击确定。</a:t>
            </a:r>
          </a:p>
          <a:p>
            <a:pPr algn="just" fontAlgn="base"/>
            <a:endParaRPr lang="en-GB" sz="2400" dirty="0">
              <a:solidFill>
                <a:srgbClr val="0A0A23"/>
              </a:solidFill>
            </a:endParaRPr>
          </a:p>
          <a:p>
            <a:pPr algn="just" fontAlgn="base"/>
            <a:r>
              <a:rPr lang="en-GB" sz="2400" dirty="0"/>
              <a:t>The number format has changed.</a:t>
            </a:r>
          </a:p>
          <a:p>
            <a:pPr algn="just" fontAlgn="base"/>
            <a:r>
              <a:rPr lang="zh-CN" altLang="en-US" sz="2400" dirty="0">
                <a:solidFill>
                  <a:srgbClr val="0070C0"/>
                </a:solidFill>
              </a:rPr>
              <a:t>数字格式已更改。</a:t>
            </a:r>
            <a:endParaRPr lang="en-GB" sz="2400" dirty="0">
              <a:solidFill>
                <a:srgbClr val="0070C0"/>
              </a:solidFill>
            </a:endParaRPr>
          </a:p>
        </p:txBody>
      </p:sp>
    </p:spTree>
    <p:extLst>
      <p:ext uri="{BB962C8B-B14F-4D97-AF65-F5344CB8AC3E}">
        <p14:creationId xmlns:p14="http://schemas.microsoft.com/office/powerpoint/2010/main" val="3125389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0A1495-58E4-4C80-A3A6-E75348C470C0}"/>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Remove 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If your document no longer needs page numbers, they're easy to remove. </a:t>
            </a:r>
          </a:p>
          <a:p>
            <a:pPr algn="just" fontAlgn="base"/>
            <a:r>
              <a:rPr lang="zh-CN" altLang="en-US" sz="2400" dirty="0">
                <a:solidFill>
                  <a:srgbClr val="0070C0"/>
                </a:solidFill>
              </a:rPr>
              <a:t>如果您的文档不再需要页码，它们很容易删除。</a:t>
            </a:r>
          </a:p>
          <a:p>
            <a:pPr algn="just" fontAlgn="base"/>
            <a:endParaRPr lang="en-GB" sz="2400" dirty="0"/>
          </a:p>
          <a:p>
            <a:pPr marL="457200" indent="-457200" algn="just" fontAlgn="base">
              <a:buFont typeface="+mj-lt"/>
              <a:buAutoNum type="arabicPeriod"/>
            </a:pPr>
            <a:r>
              <a:rPr lang="en-GB" sz="2400" dirty="0"/>
              <a:t>Click the Page Number button. | </a:t>
            </a:r>
            <a:r>
              <a:rPr lang="zh-CN" altLang="en-US" sz="2400" dirty="0">
                <a:solidFill>
                  <a:srgbClr val="0070C0"/>
                </a:solidFill>
              </a:rPr>
              <a:t>单击页码按钮。</a:t>
            </a:r>
            <a:endParaRPr lang="en-GB" sz="2400" dirty="0">
              <a:solidFill>
                <a:srgbClr val="0070C0"/>
              </a:solidFill>
            </a:endParaRPr>
          </a:p>
        </p:txBody>
      </p:sp>
    </p:spTree>
    <p:extLst>
      <p:ext uri="{BB962C8B-B14F-4D97-AF65-F5344CB8AC3E}">
        <p14:creationId xmlns:p14="http://schemas.microsoft.com/office/powerpoint/2010/main" val="801029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0A1495-58E4-4C80-A3A6-E75348C470C0}"/>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Remove Page Numbers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marL="457200" indent="-457200" algn="just" fontAlgn="base">
              <a:buFont typeface="+mj-lt"/>
              <a:buAutoNum type="arabicPeriod" startAt="2"/>
            </a:pPr>
            <a:r>
              <a:rPr lang="en-GB" sz="2400" dirty="0"/>
              <a:t>Select Remove Page Numbers. |</a:t>
            </a:r>
            <a:r>
              <a:rPr lang="zh-CN" altLang="en-US" sz="2400" dirty="0">
                <a:solidFill>
                  <a:srgbClr val="0070C0"/>
                </a:solidFill>
              </a:rPr>
              <a:t>选择删除页码。</a:t>
            </a:r>
          </a:p>
          <a:p>
            <a:pPr algn="just" fontAlgn="base"/>
            <a:endParaRPr lang="en-GB" sz="2400" dirty="0"/>
          </a:p>
          <a:p>
            <a:pPr algn="just" fontAlgn="base"/>
            <a:r>
              <a:rPr lang="en-GB" sz="2400" dirty="0"/>
              <a:t>The page numbers are removed.  |</a:t>
            </a:r>
            <a:r>
              <a:rPr lang="zh-CN" altLang="en-US" sz="2400" dirty="0">
                <a:solidFill>
                  <a:srgbClr val="0070C0"/>
                </a:solidFill>
              </a:rPr>
              <a:t>页码被删除。</a:t>
            </a:r>
          </a:p>
          <a:p>
            <a:pPr algn="just" fontAlgn="base"/>
            <a:endParaRPr lang="en-GB" sz="2400" dirty="0"/>
          </a:p>
          <a:p>
            <a:pPr algn="just" fontAlgn="base"/>
            <a:r>
              <a:rPr lang="en-GB" sz="2400" dirty="0"/>
              <a:t>You can also remove page numbers manually by editing the header or footer to remove the page number placeholders.</a:t>
            </a:r>
          </a:p>
          <a:p>
            <a:pPr algn="just" fontAlgn="base"/>
            <a:r>
              <a:rPr lang="zh-CN" altLang="en-US" sz="2400" dirty="0">
                <a:solidFill>
                  <a:srgbClr val="0070C0"/>
                </a:solidFill>
              </a:rPr>
              <a:t>您还可以通过编辑页眉或页脚来手动删除页码以删除页码占位符。</a:t>
            </a:r>
            <a:endParaRPr lang="en-GB" sz="2400" dirty="0">
              <a:solidFill>
                <a:srgbClr val="0070C0"/>
              </a:solidFill>
            </a:endParaRPr>
          </a:p>
        </p:txBody>
      </p:sp>
    </p:spTree>
    <p:extLst>
      <p:ext uri="{BB962C8B-B14F-4D97-AF65-F5344CB8AC3E}">
        <p14:creationId xmlns:p14="http://schemas.microsoft.com/office/powerpoint/2010/main" val="4178620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3FC09-9EA0-4D0A-A369-1FE87968FC42}"/>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Columns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If you have a document that is pretty text-heavy, like a newsletter or magazine, you can format it in columns to make it a little easier to read. When using columns, you can also control where a new column begins using column breaks. </a:t>
            </a:r>
            <a:r>
              <a:rPr lang="zh-CN" altLang="en-US" sz="2400" dirty="0">
                <a:solidFill>
                  <a:srgbClr val="0070C0"/>
                </a:solidFill>
              </a:rPr>
              <a:t>如果您有一个文本量很大的文档，例如时事通讯或杂志，您可以将其格式化为分栏以使其更易于阅读。使用列时，您还可以使用分栏符控制新列的开始位置</a:t>
            </a:r>
            <a:endParaRPr lang="en-GB" sz="2400" dirty="0">
              <a:solidFill>
                <a:srgbClr val="0070C0"/>
              </a:solidFill>
            </a:endParaRPr>
          </a:p>
        </p:txBody>
      </p:sp>
    </p:spTree>
    <p:extLst>
      <p:ext uri="{BB962C8B-B14F-4D97-AF65-F5344CB8AC3E}">
        <p14:creationId xmlns:p14="http://schemas.microsoft.com/office/powerpoint/2010/main" val="2923546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3FC09-9EA0-4D0A-A369-1FE87968FC42}"/>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Columns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marL="457200" indent="-457200" algn="just" fontAlgn="base">
              <a:buFont typeface="+mj-lt"/>
              <a:buAutoNum type="arabicPeriod"/>
            </a:pPr>
            <a:r>
              <a:rPr lang="en-GB" sz="2400" dirty="0"/>
              <a:t>Click the Layout tab. |</a:t>
            </a:r>
            <a:r>
              <a:rPr lang="zh-CN" altLang="en-US" sz="2400" dirty="0">
                <a:solidFill>
                  <a:srgbClr val="0070C0"/>
                </a:solidFill>
              </a:rPr>
              <a:t>单击布局选项卡。</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Columns button. | </a:t>
            </a:r>
            <a:r>
              <a:rPr lang="zh-CN" altLang="en-US" sz="2400" dirty="0">
                <a:solidFill>
                  <a:srgbClr val="0070C0"/>
                </a:solidFill>
              </a:rPr>
              <a:t>单击列按钮。</a:t>
            </a:r>
            <a:endParaRPr lang="en-GB" sz="2400" dirty="0">
              <a:solidFill>
                <a:srgbClr val="0070C0"/>
              </a:solidFill>
            </a:endParaRPr>
          </a:p>
        </p:txBody>
      </p:sp>
    </p:spTree>
    <p:extLst>
      <p:ext uri="{BB962C8B-B14F-4D97-AF65-F5344CB8AC3E}">
        <p14:creationId xmlns:p14="http://schemas.microsoft.com/office/powerpoint/2010/main" val="2675855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3FC09-9EA0-4D0A-A369-1FE87968FC42}"/>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Columns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A short list of a few column options appears. You can select one, two, or three columns, or a special two-column layout with either the left or right column narrower than the other. </a:t>
            </a:r>
          </a:p>
          <a:p>
            <a:pPr algn="just" fontAlgn="base"/>
            <a:r>
              <a:rPr lang="zh-CN" altLang="en-US" sz="2400" dirty="0">
                <a:solidFill>
                  <a:srgbClr val="0070C0"/>
                </a:solidFill>
              </a:rPr>
              <a:t>出现几个列选项的简短列表。您可以选择一列、两列或三列，或一种特殊的两列布局，其中左列或右列比另一列窄。</a:t>
            </a:r>
            <a:endParaRPr lang="en-GB" sz="2400" dirty="0">
              <a:solidFill>
                <a:srgbClr val="0070C0"/>
              </a:solidFill>
            </a:endParaRPr>
          </a:p>
        </p:txBody>
      </p:sp>
    </p:spTree>
    <p:extLst>
      <p:ext uri="{BB962C8B-B14F-4D97-AF65-F5344CB8AC3E}">
        <p14:creationId xmlns:p14="http://schemas.microsoft.com/office/powerpoint/2010/main" val="2368141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3FC09-9EA0-4D0A-A369-1FE87968FC42}"/>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Columns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column option. |</a:t>
            </a:r>
            <a:r>
              <a:rPr lang="zh-CN" altLang="en-US" sz="2400" dirty="0">
                <a:solidFill>
                  <a:srgbClr val="0070C0"/>
                </a:solidFill>
              </a:rPr>
              <a:t>选择一个列选项。</a:t>
            </a:r>
          </a:p>
          <a:p>
            <a:pPr algn="just" fontAlgn="base"/>
            <a:endParaRPr lang="en-GB" sz="2400" dirty="0"/>
          </a:p>
          <a:p>
            <a:pPr algn="just" fontAlgn="base"/>
            <a:r>
              <a:rPr lang="en-GB" sz="2400" dirty="0"/>
              <a:t>The column layout is applied. </a:t>
            </a:r>
          </a:p>
          <a:p>
            <a:pPr algn="just" fontAlgn="base"/>
            <a:r>
              <a:rPr lang="zh-CN" altLang="en-US" sz="2400" dirty="0">
                <a:solidFill>
                  <a:srgbClr val="0070C0"/>
                </a:solidFill>
              </a:rPr>
              <a:t>应用列布局。</a:t>
            </a:r>
          </a:p>
          <a:p>
            <a:pPr algn="just" fontAlgn="base"/>
            <a:endParaRPr lang="en-GB" sz="2400" dirty="0"/>
          </a:p>
          <a:p>
            <a:pPr algn="just" fontAlgn="base"/>
            <a:r>
              <a:rPr lang="en-GB" sz="2400" dirty="0"/>
              <a:t>Select More Columns to manually configure your column layout from the Columns dialog box.</a:t>
            </a:r>
          </a:p>
          <a:p>
            <a:pPr algn="just" fontAlgn="base"/>
            <a:r>
              <a:rPr lang="zh-CN" altLang="en-US" sz="2400" dirty="0">
                <a:solidFill>
                  <a:srgbClr val="0070C0"/>
                </a:solidFill>
              </a:rPr>
              <a:t>从“列”对话框中选择“更多列”以手动配置您的列布局。</a:t>
            </a:r>
            <a:endParaRPr lang="en-GB" sz="2400" dirty="0">
              <a:solidFill>
                <a:srgbClr val="0070C0"/>
              </a:solidFill>
            </a:endParaRPr>
          </a:p>
        </p:txBody>
      </p:sp>
    </p:spTree>
    <p:extLst>
      <p:ext uri="{BB962C8B-B14F-4D97-AF65-F5344CB8AC3E}">
        <p14:creationId xmlns:p14="http://schemas.microsoft.com/office/powerpoint/2010/main" val="2526252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2CCBC4-A1F5-45B2-B4FC-E71BE3B2FEA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Use a Column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Inserting a column break ends the current column, moving the text cursor and any text after it to the top of the next column.</a:t>
            </a:r>
          </a:p>
          <a:p>
            <a:pPr algn="just" fontAlgn="base"/>
            <a:r>
              <a:rPr lang="zh-CN" altLang="en-US" sz="2400" dirty="0">
                <a:solidFill>
                  <a:srgbClr val="0070C0"/>
                </a:solidFill>
              </a:rPr>
              <a:t>插入分栏符会结束当前列，将文本光标及其后的任何文本移动到下一列的顶部。</a:t>
            </a:r>
            <a:endParaRPr lang="en-GB" sz="2400" dirty="0">
              <a:solidFill>
                <a:srgbClr val="0070C0"/>
              </a:solidFill>
            </a:endParaRPr>
          </a:p>
        </p:txBody>
      </p:sp>
    </p:spTree>
    <p:extLst>
      <p:ext uri="{BB962C8B-B14F-4D97-AF65-F5344CB8AC3E}">
        <p14:creationId xmlns:p14="http://schemas.microsoft.com/office/powerpoint/2010/main" val="2995814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Use a Column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a:pPr>
            <a:r>
              <a:rPr lang="en-GB" sz="2400" dirty="0"/>
              <a:t>Click where you want to insert the column break. |</a:t>
            </a:r>
            <a:r>
              <a:rPr lang="zh-CN" altLang="en-US" sz="2400" dirty="0">
                <a:solidFill>
                  <a:srgbClr val="0070C0"/>
                </a:solidFill>
              </a:rPr>
              <a:t>单击要插入分栏符的位置。</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Breaks button on the Layout tab. | </a:t>
            </a:r>
            <a:r>
              <a:rPr lang="zh-CN" altLang="en-US" sz="2400" dirty="0">
                <a:solidFill>
                  <a:srgbClr val="0070C0"/>
                </a:solidFill>
              </a:rPr>
              <a:t>单击布局选项卡上的中断按钮。</a:t>
            </a:r>
            <a:endParaRPr lang="en-GB" sz="2400" dirty="0">
              <a:solidFill>
                <a:srgbClr val="0070C0"/>
              </a:solidFill>
            </a:endParaRPr>
          </a:p>
        </p:txBody>
      </p:sp>
      <p:pic>
        <p:nvPicPr>
          <p:cNvPr id="5" name="Picture 4">
            <a:extLst>
              <a:ext uri="{FF2B5EF4-FFF2-40B4-BE49-F238E27FC236}">
                <a16:creationId xmlns:a16="http://schemas.microsoft.com/office/drawing/2014/main" id="{6FE78E65-E1B8-4D9F-A488-1E06166DDC60}"/>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97465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Choose a Margin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algn="just" fontAlgn="base"/>
            <a:r>
              <a:rPr lang="en-GB" sz="2400" dirty="0"/>
              <a:t>Word includes several built-in margin settings that you can choose from. </a:t>
            </a:r>
          </a:p>
          <a:p>
            <a:pPr algn="just" fontAlgn="base"/>
            <a:r>
              <a:rPr lang="en-US" altLang="zh-CN" sz="2400" dirty="0">
                <a:solidFill>
                  <a:srgbClr val="0070C0"/>
                </a:solidFill>
              </a:rPr>
              <a:t>Word </a:t>
            </a:r>
            <a:r>
              <a:rPr lang="zh-CN" altLang="en-US" sz="2400" dirty="0">
                <a:solidFill>
                  <a:srgbClr val="0070C0"/>
                </a:solidFill>
              </a:rPr>
              <a:t>包含多种内置边距设置，您可以从中进行选择。</a:t>
            </a:r>
          </a:p>
          <a:p>
            <a:pPr algn="just" fontAlgn="base"/>
            <a:endParaRPr lang="en-GB" sz="2400" dirty="0"/>
          </a:p>
          <a:p>
            <a:pPr marL="457200" indent="-457200" algn="just" fontAlgn="base">
              <a:buFont typeface="+mj-lt"/>
              <a:buAutoNum type="arabicPeriod"/>
            </a:pPr>
            <a:r>
              <a:rPr lang="en-GB" sz="2400" dirty="0"/>
              <a:t>Click the Layout tab. |</a:t>
            </a:r>
            <a:r>
              <a:rPr lang="zh-CN" altLang="en-US" sz="2400" dirty="0">
                <a:solidFill>
                  <a:srgbClr val="0070C0"/>
                </a:solidFill>
              </a:rPr>
              <a:t>单击布局选项卡。</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Margins button. |</a:t>
            </a:r>
            <a:r>
              <a:rPr lang="zh-CN" altLang="en-US" sz="2400" dirty="0">
                <a:solidFill>
                  <a:srgbClr val="0070C0"/>
                </a:solidFill>
              </a:rPr>
              <a:t>单击边距按钮。</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endParaRPr lang="en-GB" sz="2400" dirty="0"/>
          </a:p>
          <a:p>
            <a:pPr marL="457200" indent="-457200" algn="just" fontAlgn="base">
              <a:buFont typeface="+mj-lt"/>
              <a:buAutoNum type="arabicPeriod"/>
            </a:pPr>
            <a:endParaRPr lang="zh-CN" altLang="en-US" sz="2400" dirty="0">
              <a:solidFill>
                <a:srgbClr val="0070C0"/>
              </a:solidFill>
            </a:endParaRPr>
          </a:p>
        </p:txBody>
      </p:sp>
      <p:pic>
        <p:nvPicPr>
          <p:cNvPr id="5" name="Picture 4">
            <a:extLst>
              <a:ext uri="{FF2B5EF4-FFF2-40B4-BE49-F238E27FC236}">
                <a16:creationId xmlns:a16="http://schemas.microsoft.com/office/drawing/2014/main" id="{C6C18DA2-9D3D-4AFF-9C5D-AE8077287260}"/>
              </a:ext>
            </a:extLst>
          </p:cNvPr>
          <p:cNvPicPr>
            <a:picLocks noChangeAspect="1"/>
          </p:cNvPicPr>
          <p:nvPr/>
        </p:nvPicPr>
        <p:blipFill>
          <a:blip r:embed="rId2"/>
          <a:stretch>
            <a:fillRect/>
          </a:stretch>
        </p:blipFill>
        <p:spPr>
          <a:xfrm>
            <a:off x="565721" y="902280"/>
            <a:ext cx="7549776" cy="5214435"/>
          </a:xfrm>
          <a:prstGeom prst="rect">
            <a:avLst/>
          </a:prstGeom>
        </p:spPr>
      </p:pic>
    </p:spTree>
    <p:extLst>
      <p:ext uri="{BB962C8B-B14F-4D97-AF65-F5344CB8AC3E}">
        <p14:creationId xmlns:p14="http://schemas.microsoft.com/office/powerpoint/2010/main" val="25383564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Use a Column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startAt="3"/>
            </a:pPr>
            <a:r>
              <a:rPr lang="en-GB" sz="2400" dirty="0"/>
              <a:t>Select Column. |</a:t>
            </a:r>
            <a:r>
              <a:rPr lang="zh-CN" altLang="en-US" sz="2400" dirty="0">
                <a:solidFill>
                  <a:srgbClr val="0070C0"/>
                </a:solidFill>
              </a:rPr>
              <a:t>选择列。</a:t>
            </a:r>
          </a:p>
          <a:p>
            <a:pPr algn="just" fontAlgn="base"/>
            <a:endParaRPr lang="en-GB" sz="2400" dirty="0"/>
          </a:p>
          <a:p>
            <a:pPr algn="just" fontAlgn="base"/>
            <a:r>
              <a:rPr lang="en-GB" sz="2400" dirty="0"/>
              <a:t>The column break is inserted, and the cursor moves to the beginning of the next column.</a:t>
            </a:r>
          </a:p>
          <a:p>
            <a:pPr algn="just" fontAlgn="base"/>
            <a:r>
              <a:rPr lang="zh-CN" altLang="en-US" sz="2400" dirty="0">
                <a:solidFill>
                  <a:srgbClr val="0070C0"/>
                </a:solidFill>
              </a:rPr>
              <a:t>插入分栏符，光标移动到下一列的开头。</a:t>
            </a:r>
            <a:endParaRPr lang="en-GB" sz="2400" dirty="0">
              <a:solidFill>
                <a:srgbClr val="0070C0"/>
              </a:solidFill>
            </a:endParaRPr>
          </a:p>
        </p:txBody>
      </p:sp>
      <p:pic>
        <p:nvPicPr>
          <p:cNvPr id="5" name="Picture 4">
            <a:extLst>
              <a:ext uri="{FF2B5EF4-FFF2-40B4-BE49-F238E27FC236}">
                <a16:creationId xmlns:a16="http://schemas.microsoft.com/office/drawing/2014/main" id="{61F58CF1-7E2F-4C77-82A0-852A7DFB8E2E}"/>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4106707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736B8-2975-411A-827F-9D3C55E3103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While Word automatically manages when text flows to a new page in a document, you can also manually choose where a new page starts.</a:t>
            </a:r>
          </a:p>
          <a:p>
            <a:pPr algn="just" fontAlgn="base"/>
            <a:r>
              <a:rPr lang="zh-CN" altLang="en-US" sz="2400" dirty="0">
                <a:solidFill>
                  <a:srgbClr val="0070C0"/>
                </a:solidFill>
              </a:rPr>
              <a:t>虽然 </a:t>
            </a:r>
            <a:r>
              <a:rPr lang="en-US" altLang="zh-CN" sz="2400" dirty="0">
                <a:solidFill>
                  <a:srgbClr val="0070C0"/>
                </a:solidFill>
              </a:rPr>
              <a:t>Word </a:t>
            </a:r>
            <a:r>
              <a:rPr lang="zh-CN" altLang="en-US" sz="2400" dirty="0">
                <a:solidFill>
                  <a:srgbClr val="0070C0"/>
                </a:solidFill>
              </a:rPr>
              <a:t>会自动管理文本何时流向文档中的新页面，但您也可以手动选择新页面的开始位置</a:t>
            </a:r>
            <a:endParaRPr lang="en-GB" sz="2400" dirty="0">
              <a:solidFill>
                <a:srgbClr val="0070C0"/>
              </a:solidFill>
            </a:endParaRPr>
          </a:p>
        </p:txBody>
      </p:sp>
    </p:spTree>
    <p:extLst>
      <p:ext uri="{BB962C8B-B14F-4D97-AF65-F5344CB8AC3E}">
        <p14:creationId xmlns:p14="http://schemas.microsoft.com/office/powerpoint/2010/main" val="1593947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736B8-2975-411A-827F-9D3C55E3103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A page break is a special marker that will end the current page and start a new one. </a:t>
            </a:r>
          </a:p>
          <a:p>
            <a:pPr algn="just" fontAlgn="base"/>
            <a:r>
              <a:rPr lang="zh-CN" altLang="en-US" sz="2400" dirty="0">
                <a:solidFill>
                  <a:srgbClr val="0070C0"/>
                </a:solidFill>
              </a:rPr>
              <a:t>分页符是一种特殊的标记，它将结束当前页面并开始一个新页面。</a:t>
            </a:r>
          </a:p>
          <a:p>
            <a:pPr algn="just" fontAlgn="base"/>
            <a:endParaRPr lang="en-GB" sz="2400" dirty="0"/>
          </a:p>
          <a:p>
            <a:pPr marL="457200" indent="-457200" algn="just" fontAlgn="base">
              <a:buFont typeface="+mj-lt"/>
              <a:buAutoNum type="arabicPeriod"/>
            </a:pPr>
            <a:r>
              <a:rPr lang="en-GB" sz="2400" dirty="0"/>
              <a:t>Click to place your cursor where you want to start a new page. | </a:t>
            </a:r>
            <a:r>
              <a:rPr lang="zh-CN" altLang="en-US" sz="2400" dirty="0">
                <a:solidFill>
                  <a:srgbClr val="0070C0"/>
                </a:solidFill>
              </a:rPr>
              <a:t>单击以将光标置于要开始新页面的位置。</a:t>
            </a:r>
            <a:endParaRPr lang="en-GB" sz="2400" dirty="0">
              <a:solidFill>
                <a:srgbClr val="0070C0"/>
              </a:solidFill>
            </a:endParaRPr>
          </a:p>
        </p:txBody>
      </p:sp>
    </p:spTree>
    <p:extLst>
      <p:ext uri="{BB962C8B-B14F-4D97-AF65-F5344CB8AC3E}">
        <p14:creationId xmlns:p14="http://schemas.microsoft.com/office/powerpoint/2010/main" val="1400818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736B8-2975-411A-827F-9D3C55E3103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Insert tab. |</a:t>
            </a:r>
            <a:r>
              <a:rPr lang="zh-CN" altLang="en-US" sz="2400" dirty="0">
                <a:solidFill>
                  <a:srgbClr val="0070C0"/>
                </a:solidFill>
              </a:rPr>
              <a:t>单击插入选项卡。</a:t>
            </a:r>
          </a:p>
          <a:p>
            <a:pPr marL="457200" indent="-457200" algn="just" fontAlgn="base">
              <a:buFont typeface="+mj-lt"/>
              <a:buAutoNum type="arabicPeriod" startAt="2"/>
            </a:pPr>
            <a:endParaRPr lang="en-GB" sz="2400" dirty="0"/>
          </a:p>
          <a:p>
            <a:pPr marL="457200" indent="-457200" algn="just" fontAlgn="base">
              <a:buFont typeface="+mj-lt"/>
              <a:buAutoNum type="arabicPeriod" startAt="2"/>
            </a:pPr>
            <a:r>
              <a:rPr lang="en-GB" sz="2400" dirty="0"/>
              <a:t>If necessary, expand the Pages group by clicking it. Click the Page Break button. | </a:t>
            </a:r>
            <a:r>
              <a:rPr lang="zh-CN" altLang="en-US" sz="2400" dirty="0">
                <a:solidFill>
                  <a:srgbClr val="0070C0"/>
                </a:solidFill>
              </a:rPr>
              <a:t>如有必要，单击它展开页面组。单击分页符按钮。</a:t>
            </a:r>
            <a:endParaRPr lang="en-GB" sz="2400" dirty="0">
              <a:solidFill>
                <a:srgbClr val="0070C0"/>
              </a:solidFill>
            </a:endParaRPr>
          </a:p>
        </p:txBody>
      </p:sp>
    </p:spTree>
    <p:extLst>
      <p:ext uri="{BB962C8B-B14F-4D97-AF65-F5344CB8AC3E}">
        <p14:creationId xmlns:p14="http://schemas.microsoft.com/office/powerpoint/2010/main" val="2086117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736B8-2975-411A-827F-9D3C55E3103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algn="just" fontAlgn="base"/>
            <a:r>
              <a:rPr lang="en-GB" sz="2400" dirty="0"/>
              <a:t>A page break is inserted, and any text after that point is moved to a new page. </a:t>
            </a:r>
          </a:p>
          <a:p>
            <a:pPr algn="just" fontAlgn="base"/>
            <a:r>
              <a:rPr lang="zh-CN" altLang="en-US" sz="2400" dirty="0">
                <a:solidFill>
                  <a:srgbClr val="0070C0"/>
                </a:solidFill>
              </a:rPr>
              <a:t>插入一个分页符，该点之后的任何文本都将移动到新页面。</a:t>
            </a:r>
            <a:endParaRPr lang="en-GB" sz="2400" dirty="0">
              <a:solidFill>
                <a:srgbClr val="0070C0"/>
              </a:solidFill>
            </a:endParaRPr>
          </a:p>
        </p:txBody>
      </p:sp>
    </p:spTree>
    <p:extLst>
      <p:ext uri="{BB962C8B-B14F-4D97-AF65-F5344CB8AC3E}">
        <p14:creationId xmlns:p14="http://schemas.microsoft.com/office/powerpoint/2010/main" val="3225913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736B8-2975-411A-827F-9D3C55E3103A}"/>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Shortcut: You can also insert a page break by pressing Ctrl + Enter. Tip: If you’d rather insert an entire blank page at the break, select Blank Page in the Pages group.</a:t>
            </a:r>
          </a:p>
          <a:p>
            <a:pPr algn="just" fontAlgn="base"/>
            <a:r>
              <a:rPr lang="zh-CN" altLang="en-US" sz="2400" dirty="0">
                <a:solidFill>
                  <a:srgbClr val="0070C0"/>
                </a:solidFill>
              </a:rPr>
              <a:t>快捷方式：您还可以通过按 </a:t>
            </a:r>
            <a:r>
              <a:rPr lang="en-US" altLang="zh-CN" sz="2400" dirty="0">
                <a:solidFill>
                  <a:srgbClr val="0070C0"/>
                </a:solidFill>
              </a:rPr>
              <a:t>Ctrl + Enter </a:t>
            </a:r>
            <a:r>
              <a:rPr lang="zh-CN" altLang="en-US" sz="2400" dirty="0">
                <a:solidFill>
                  <a:srgbClr val="0070C0"/>
                </a:solidFill>
              </a:rPr>
              <a:t>插入分页符。提示：如果您希望在中断处插入整个空白页，请在页面组中选择空白页</a:t>
            </a:r>
            <a:endParaRPr lang="en-GB" sz="2400" dirty="0">
              <a:solidFill>
                <a:srgbClr val="0070C0"/>
              </a:solidFill>
            </a:endParaRPr>
          </a:p>
        </p:txBody>
      </p:sp>
    </p:spTree>
    <p:extLst>
      <p:ext uri="{BB962C8B-B14F-4D97-AF65-F5344CB8AC3E}">
        <p14:creationId xmlns:p14="http://schemas.microsoft.com/office/powerpoint/2010/main" val="2231411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3A541-EF14-4021-86D6-138832BB63D3}"/>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Remove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If you decide later that you don't want the page break where you inserted it, you can remove it. </a:t>
            </a:r>
          </a:p>
          <a:p>
            <a:pPr algn="just" fontAlgn="base"/>
            <a:r>
              <a:rPr lang="zh-CN" altLang="en-US" sz="2400" dirty="0">
                <a:solidFill>
                  <a:srgbClr val="0070C0"/>
                </a:solidFill>
              </a:rPr>
              <a:t>如果您稍后决定不想在插入的位置使用分页符，则可以将其删除。</a:t>
            </a:r>
            <a:endParaRPr lang="en-GB" sz="2400" dirty="0">
              <a:solidFill>
                <a:srgbClr val="0070C0"/>
              </a:solidFill>
            </a:endParaRPr>
          </a:p>
        </p:txBody>
      </p:sp>
    </p:spTree>
    <p:extLst>
      <p:ext uri="{BB962C8B-B14F-4D97-AF65-F5344CB8AC3E}">
        <p14:creationId xmlns:p14="http://schemas.microsoft.com/office/powerpoint/2010/main" val="14872070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3A541-EF14-4021-86D6-138832BB63D3}"/>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Remove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Page breaks are inserted as special hidden formatting marks, so to easily find and remove them, first show formatting marks.</a:t>
            </a:r>
          </a:p>
          <a:p>
            <a:pPr algn="just" fontAlgn="base"/>
            <a:r>
              <a:rPr lang="zh-CN" altLang="en-US" sz="2400" dirty="0">
                <a:solidFill>
                  <a:srgbClr val="0070C0"/>
                </a:solidFill>
              </a:rPr>
              <a:t>分页符作为特殊的隐藏格式标记插入，因此要轻松查找和删除它们，请先显示格式标记。</a:t>
            </a:r>
            <a:endParaRPr lang="en-GB" sz="2400" dirty="0">
              <a:solidFill>
                <a:srgbClr val="0070C0"/>
              </a:solidFill>
            </a:endParaRPr>
          </a:p>
        </p:txBody>
      </p:sp>
    </p:spTree>
    <p:extLst>
      <p:ext uri="{BB962C8B-B14F-4D97-AF65-F5344CB8AC3E}">
        <p14:creationId xmlns:p14="http://schemas.microsoft.com/office/powerpoint/2010/main" val="10815559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3A541-EF14-4021-86D6-138832BB63D3}"/>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Remove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a:pPr>
            <a:r>
              <a:rPr lang="en-GB" sz="2400" dirty="0"/>
              <a:t>Click the Home tab. |</a:t>
            </a:r>
            <a:r>
              <a:rPr lang="zh-CN" altLang="en-US" sz="2400" dirty="0">
                <a:solidFill>
                  <a:srgbClr val="0070C0"/>
                </a:solidFill>
              </a:rPr>
              <a:t>单击主页选项卡。</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Show/Hide ¶ button. | </a:t>
            </a:r>
            <a:r>
              <a:rPr lang="zh-CN" altLang="en-US" sz="2400" dirty="0">
                <a:solidFill>
                  <a:srgbClr val="0070C0"/>
                </a:solidFill>
              </a:rPr>
              <a:t>单击显示</a:t>
            </a:r>
            <a:r>
              <a:rPr lang="en-US" altLang="zh-CN" sz="2400" dirty="0">
                <a:solidFill>
                  <a:srgbClr val="0070C0"/>
                </a:solidFill>
              </a:rPr>
              <a:t>/</a:t>
            </a:r>
            <a:r>
              <a:rPr lang="zh-CN" altLang="en-US" sz="2400" dirty="0">
                <a:solidFill>
                  <a:srgbClr val="0070C0"/>
                </a:solidFill>
              </a:rPr>
              <a:t>隐藏 </a:t>
            </a:r>
            <a:r>
              <a:rPr lang="en-US" altLang="zh-CN" sz="2400" dirty="0">
                <a:solidFill>
                  <a:srgbClr val="0070C0"/>
                </a:solidFill>
              </a:rPr>
              <a:t>¶ </a:t>
            </a:r>
            <a:r>
              <a:rPr lang="zh-CN" altLang="en-US" sz="2400" dirty="0">
                <a:solidFill>
                  <a:srgbClr val="0070C0"/>
                </a:solidFill>
              </a:rPr>
              <a:t>按钮。</a:t>
            </a:r>
            <a:endParaRPr lang="en-GB" sz="2400" dirty="0">
              <a:solidFill>
                <a:srgbClr val="0070C0"/>
              </a:solidFill>
            </a:endParaRPr>
          </a:p>
        </p:txBody>
      </p:sp>
    </p:spTree>
    <p:extLst>
      <p:ext uri="{BB962C8B-B14F-4D97-AF65-F5344CB8AC3E}">
        <p14:creationId xmlns:p14="http://schemas.microsoft.com/office/powerpoint/2010/main" val="2285596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3A541-EF14-4021-86D6-138832BB63D3}"/>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Remove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This displays special punctuation characters in your document, such as spaces, paragraph markers, and most importantly for this lesson, page and section breaks. </a:t>
            </a:r>
          </a:p>
          <a:p>
            <a:pPr algn="just" fontAlgn="base"/>
            <a:r>
              <a:rPr lang="zh-CN" altLang="en-US" sz="2400" dirty="0">
                <a:solidFill>
                  <a:srgbClr val="0070C0"/>
                </a:solidFill>
              </a:rPr>
              <a:t>这会在您的文档中显示特殊的标点符号，例如空格、段落标记，以及对于本课最重要的分页符和分节符。</a:t>
            </a:r>
            <a:endParaRPr lang="en-GB" sz="2400" dirty="0">
              <a:solidFill>
                <a:srgbClr val="0070C0"/>
              </a:solidFill>
            </a:endParaRPr>
          </a:p>
        </p:txBody>
      </p:sp>
    </p:spTree>
    <p:extLst>
      <p:ext uri="{BB962C8B-B14F-4D97-AF65-F5344CB8AC3E}">
        <p14:creationId xmlns:p14="http://schemas.microsoft.com/office/powerpoint/2010/main" val="150394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Choose a Margin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new margin setting. Word adjusts the size of the margins and automatically redistributes your content to fit. | </a:t>
            </a:r>
            <a:r>
              <a:rPr lang="zh-CN" altLang="en-US" sz="2400" dirty="0">
                <a:solidFill>
                  <a:srgbClr val="0070C0"/>
                </a:solidFill>
              </a:rPr>
              <a:t>选择新的边距设置。 </a:t>
            </a:r>
            <a:r>
              <a:rPr lang="en-US" altLang="zh-CN" sz="2400" dirty="0">
                <a:solidFill>
                  <a:srgbClr val="0070C0"/>
                </a:solidFill>
              </a:rPr>
              <a:t>Word </a:t>
            </a:r>
            <a:r>
              <a:rPr lang="zh-CN" altLang="en-US" sz="2400" dirty="0">
                <a:solidFill>
                  <a:srgbClr val="0070C0"/>
                </a:solidFill>
              </a:rPr>
              <a:t>会调整边距的大小并自动重新分配您的内容以适应。</a:t>
            </a:r>
            <a:endParaRPr lang="en-GB" sz="2400" dirty="0">
              <a:solidFill>
                <a:srgbClr val="0070C0"/>
              </a:solidFill>
            </a:endParaRPr>
          </a:p>
        </p:txBody>
      </p:sp>
      <p:pic>
        <p:nvPicPr>
          <p:cNvPr id="5" name="Picture 4">
            <a:extLst>
              <a:ext uri="{FF2B5EF4-FFF2-40B4-BE49-F238E27FC236}">
                <a16:creationId xmlns:a16="http://schemas.microsoft.com/office/drawing/2014/main" id="{C6C18DA2-9D3D-4AFF-9C5D-AE8077287260}"/>
              </a:ext>
            </a:extLst>
          </p:cNvPr>
          <p:cNvPicPr>
            <a:picLocks noChangeAspect="1"/>
          </p:cNvPicPr>
          <p:nvPr/>
        </p:nvPicPr>
        <p:blipFill>
          <a:blip r:embed="rId2"/>
          <a:stretch>
            <a:fillRect/>
          </a:stretch>
        </p:blipFill>
        <p:spPr>
          <a:xfrm>
            <a:off x="565721" y="902280"/>
            <a:ext cx="7549776" cy="5214435"/>
          </a:xfrm>
          <a:prstGeom prst="rect">
            <a:avLst/>
          </a:prstGeom>
        </p:spPr>
      </p:pic>
    </p:spTree>
    <p:extLst>
      <p:ext uri="{BB962C8B-B14F-4D97-AF65-F5344CB8AC3E}">
        <p14:creationId xmlns:p14="http://schemas.microsoft.com/office/powerpoint/2010/main" val="2697521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3A541-EF14-4021-86D6-138832BB63D3}"/>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Remove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startAt="3"/>
            </a:pPr>
            <a:r>
              <a:rPr lang="en-GB" sz="2400" dirty="0"/>
              <a:t>Double-click the page break to select it. |</a:t>
            </a:r>
            <a:r>
              <a:rPr lang="zh-CN" altLang="en-US" sz="2400" dirty="0">
                <a:solidFill>
                  <a:srgbClr val="0070C0"/>
                </a:solidFill>
              </a:rPr>
              <a:t>双击分页符将其选中。</a:t>
            </a:r>
          </a:p>
          <a:p>
            <a:pPr marL="457200" indent="-457200" algn="just" fontAlgn="base">
              <a:buFont typeface="+mj-lt"/>
              <a:buAutoNum type="arabicPeriod" startAt="3"/>
            </a:pPr>
            <a:endParaRPr lang="en-GB" sz="2400" dirty="0"/>
          </a:p>
          <a:p>
            <a:pPr marL="457200" indent="-457200" algn="just" fontAlgn="base">
              <a:buFont typeface="+mj-lt"/>
              <a:buAutoNum type="arabicPeriod" startAt="3"/>
            </a:pPr>
            <a:r>
              <a:rPr lang="en-GB" sz="2400" dirty="0"/>
              <a:t>Press Delete.  |</a:t>
            </a:r>
            <a:r>
              <a:rPr lang="zh-CN" altLang="en-US" sz="2400" dirty="0">
                <a:solidFill>
                  <a:srgbClr val="0070C0"/>
                </a:solidFill>
              </a:rPr>
              <a:t>按删除。</a:t>
            </a:r>
          </a:p>
          <a:p>
            <a:pPr algn="just" fontAlgn="base"/>
            <a:endParaRPr lang="en-GB" sz="2400" dirty="0"/>
          </a:p>
          <a:p>
            <a:pPr algn="just" fontAlgn="base"/>
            <a:r>
              <a:rPr lang="en-GB" sz="2400" dirty="0"/>
              <a:t>The page break is deleted.</a:t>
            </a:r>
          </a:p>
          <a:p>
            <a:pPr algn="just" fontAlgn="base"/>
            <a:r>
              <a:rPr lang="zh-CN" altLang="en-US" sz="2400" dirty="0">
                <a:solidFill>
                  <a:srgbClr val="0070C0"/>
                </a:solidFill>
              </a:rPr>
              <a:t>分页符被删除。</a:t>
            </a:r>
            <a:endParaRPr lang="en-GB" sz="2400" dirty="0">
              <a:solidFill>
                <a:srgbClr val="0070C0"/>
              </a:solidFill>
            </a:endParaRPr>
          </a:p>
        </p:txBody>
      </p:sp>
    </p:spTree>
    <p:extLst>
      <p:ext uri="{BB962C8B-B14F-4D97-AF65-F5344CB8AC3E}">
        <p14:creationId xmlns:p14="http://schemas.microsoft.com/office/powerpoint/2010/main" val="1954887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631D01-A41F-4E50-99B4-6C6EF9E0EE40}"/>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a Blank Page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You can also insert an entire blank page at any point in the text. </a:t>
            </a:r>
          </a:p>
          <a:p>
            <a:pPr algn="just" fontAlgn="base"/>
            <a:r>
              <a:rPr lang="zh-CN" altLang="en-US" sz="2400" dirty="0">
                <a:solidFill>
                  <a:srgbClr val="0070C0"/>
                </a:solidFill>
              </a:rPr>
              <a:t>您还可以在文本中的任何位置插入整个空白页。</a:t>
            </a:r>
          </a:p>
          <a:p>
            <a:pPr algn="just" fontAlgn="base"/>
            <a:endParaRPr lang="en-GB" sz="2400" dirty="0"/>
          </a:p>
          <a:p>
            <a:pPr marL="457200" indent="-457200" algn="just" fontAlgn="base">
              <a:buFont typeface="+mj-lt"/>
              <a:buAutoNum type="arabicPeriod"/>
            </a:pPr>
            <a:r>
              <a:rPr lang="en-GB" sz="2400" dirty="0"/>
              <a:t>With your insertion point where you want the blank page added, click the Insert tab. | </a:t>
            </a:r>
            <a:r>
              <a:rPr lang="zh-CN" altLang="en-US" sz="2400" dirty="0">
                <a:solidFill>
                  <a:srgbClr val="0070C0"/>
                </a:solidFill>
              </a:rPr>
              <a:t>将插入点放在要添加空白页的位置，单击“插入”选项卡。</a:t>
            </a:r>
            <a:endParaRPr lang="en-GB" sz="2400" dirty="0">
              <a:solidFill>
                <a:srgbClr val="0070C0"/>
              </a:solidFill>
            </a:endParaRPr>
          </a:p>
        </p:txBody>
      </p:sp>
    </p:spTree>
    <p:extLst>
      <p:ext uri="{BB962C8B-B14F-4D97-AF65-F5344CB8AC3E}">
        <p14:creationId xmlns:p14="http://schemas.microsoft.com/office/powerpoint/2010/main" val="8347867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631D01-A41F-4E50-99B4-6C6EF9E0EE40}"/>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a Blank Page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marL="457200" indent="-457200" algn="just" fontAlgn="base">
              <a:buFont typeface="+mj-lt"/>
              <a:buAutoNum type="arabicPeriod" startAt="2"/>
            </a:pPr>
            <a:r>
              <a:rPr lang="en-GB" sz="2400" dirty="0"/>
              <a:t>Expand the Pages group, if necessary. |</a:t>
            </a:r>
            <a:r>
              <a:rPr lang="zh-CN" altLang="en-US" sz="2400" dirty="0">
                <a:solidFill>
                  <a:srgbClr val="0070C0"/>
                </a:solidFill>
              </a:rPr>
              <a:t>如有必要，展开页面组。</a:t>
            </a:r>
          </a:p>
          <a:p>
            <a:pPr marL="457200" indent="-457200" algn="just" fontAlgn="base">
              <a:buFont typeface="+mj-lt"/>
              <a:buAutoNum type="arabicPeriod" startAt="2"/>
            </a:pPr>
            <a:endParaRPr lang="en-GB" sz="2400" dirty="0"/>
          </a:p>
          <a:p>
            <a:pPr marL="457200" indent="-457200" algn="just" fontAlgn="base">
              <a:buFont typeface="+mj-lt"/>
              <a:buAutoNum type="arabicPeriod" startAt="2"/>
            </a:pPr>
            <a:r>
              <a:rPr lang="en-GB" sz="2400" dirty="0"/>
              <a:t>Select Blank Page. |</a:t>
            </a:r>
            <a:r>
              <a:rPr lang="zh-CN" altLang="en-US" sz="2400" dirty="0">
                <a:solidFill>
                  <a:srgbClr val="0070C0"/>
                </a:solidFill>
              </a:rPr>
              <a:t>选择空白页。</a:t>
            </a:r>
          </a:p>
          <a:p>
            <a:pPr algn="just" fontAlgn="base"/>
            <a:endParaRPr lang="en-GB" sz="2400" dirty="0"/>
          </a:p>
          <a:p>
            <a:pPr algn="just" fontAlgn="base"/>
            <a:r>
              <a:rPr lang="en-GB" sz="2400" dirty="0"/>
              <a:t>Two page-breaks are inserted, creating a full blank page before the text continues.</a:t>
            </a:r>
            <a:endParaRPr lang="zh-CN" altLang="en-US" sz="2400" dirty="0">
              <a:solidFill>
                <a:srgbClr val="0070C0"/>
              </a:solidFill>
            </a:endParaRPr>
          </a:p>
          <a:p>
            <a:pPr algn="just" fontAlgn="base"/>
            <a:r>
              <a:rPr lang="zh-CN" altLang="en-US" sz="2400" dirty="0">
                <a:solidFill>
                  <a:srgbClr val="0070C0"/>
                </a:solidFill>
              </a:rPr>
              <a:t>插入两个分页符，在文本继续之前创建一个完整的空白页面。</a:t>
            </a:r>
            <a:endParaRPr lang="en-GB" sz="2400" dirty="0">
              <a:solidFill>
                <a:srgbClr val="0070C0"/>
              </a:solidFill>
            </a:endParaRPr>
          </a:p>
        </p:txBody>
      </p:sp>
    </p:spTree>
    <p:extLst>
      <p:ext uri="{BB962C8B-B14F-4D97-AF65-F5344CB8AC3E}">
        <p14:creationId xmlns:p14="http://schemas.microsoft.com/office/powerpoint/2010/main" val="3688321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6B26F-6B15-4316-8494-2E9DBDE81891}"/>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Paragraph Line &amp;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You can also control breaks with paragraph formatting. For example, you can make sure an entire paragraph stays together on one page, or make sure a paragraph always starts on a new page.</a:t>
            </a:r>
          </a:p>
          <a:p>
            <a:pPr algn="just" fontAlgn="base"/>
            <a:r>
              <a:rPr lang="zh-CN" altLang="en-US" sz="2400" dirty="0">
                <a:solidFill>
                  <a:srgbClr val="0070C0"/>
                </a:solidFill>
              </a:rPr>
              <a:t>您还可以使用段落格式控制中断。例如，您可以确保整个段落在一页上保持在一起，或者确保一个段落始终从新页面开始。</a:t>
            </a:r>
            <a:endParaRPr lang="en-GB" sz="2400" dirty="0">
              <a:solidFill>
                <a:srgbClr val="0070C0"/>
              </a:solidFill>
            </a:endParaRPr>
          </a:p>
        </p:txBody>
      </p:sp>
    </p:spTree>
    <p:extLst>
      <p:ext uri="{BB962C8B-B14F-4D97-AF65-F5344CB8AC3E}">
        <p14:creationId xmlns:p14="http://schemas.microsoft.com/office/powerpoint/2010/main" val="23723874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6B26F-6B15-4316-8494-2E9DBDE81891}"/>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Paragraph Line &amp;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a:pPr>
            <a:r>
              <a:rPr lang="en-GB" sz="2400" dirty="0"/>
              <a:t>Select the paragraph(s) that you want to format. |</a:t>
            </a:r>
            <a:r>
              <a:rPr lang="zh-CN" altLang="en-US" sz="2400" dirty="0">
                <a:solidFill>
                  <a:srgbClr val="0070C0"/>
                </a:solidFill>
              </a:rPr>
              <a:t>选择要设置格式的段落。</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Layout tab. |</a:t>
            </a:r>
            <a:r>
              <a:rPr lang="zh-CN" altLang="en-US" sz="2400" dirty="0">
                <a:solidFill>
                  <a:srgbClr val="0070C0"/>
                </a:solidFill>
              </a:rPr>
              <a:t>单击布局选项卡。</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Paragraph group’s dialog box launcher. | </a:t>
            </a:r>
            <a:r>
              <a:rPr lang="zh-CN" altLang="en-US" sz="2400" dirty="0">
                <a:solidFill>
                  <a:srgbClr val="0070C0"/>
                </a:solidFill>
              </a:rPr>
              <a:t>单击段落组的对话框启动器。</a:t>
            </a:r>
            <a:endParaRPr lang="en-GB" sz="2400" dirty="0">
              <a:solidFill>
                <a:srgbClr val="0070C0"/>
              </a:solidFill>
            </a:endParaRPr>
          </a:p>
        </p:txBody>
      </p:sp>
    </p:spTree>
    <p:extLst>
      <p:ext uri="{BB962C8B-B14F-4D97-AF65-F5344CB8AC3E}">
        <p14:creationId xmlns:p14="http://schemas.microsoft.com/office/powerpoint/2010/main" val="3831168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E55947-E345-42FD-B254-1B50B4DBEC3D}"/>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Paragraph Line &amp;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marL="457200" indent="-457200" algn="just" fontAlgn="base">
              <a:buFont typeface="+mj-lt"/>
              <a:buAutoNum type="arabicPeriod" startAt="4"/>
            </a:pPr>
            <a:r>
              <a:rPr lang="en-GB" sz="2400" dirty="0"/>
              <a:t>Click the Line and Page Breaks tab. | </a:t>
            </a:r>
            <a:r>
              <a:rPr lang="zh-CN" altLang="en-US" sz="2400" dirty="0">
                <a:solidFill>
                  <a:srgbClr val="0070C0"/>
                </a:solidFill>
              </a:rPr>
              <a:t>单击换行符和分页符选项卡。</a:t>
            </a:r>
          </a:p>
          <a:p>
            <a:pPr marL="457200" indent="-457200" algn="just" fontAlgn="base">
              <a:buFont typeface="+mj-lt"/>
              <a:buAutoNum type="arabicPeriod" startAt="4"/>
            </a:pPr>
            <a:endParaRPr lang="en-GB" sz="2400" dirty="0"/>
          </a:p>
          <a:p>
            <a:pPr marL="457200" indent="-457200" algn="just" fontAlgn="base">
              <a:buFont typeface="+mj-lt"/>
              <a:buAutoNum type="arabicPeriod" startAt="4"/>
            </a:pPr>
            <a:r>
              <a:rPr lang="en-GB" sz="2400" dirty="0"/>
              <a:t>Use the options to set your formatting. | </a:t>
            </a:r>
            <a:r>
              <a:rPr lang="zh-CN" altLang="en-US" sz="2400" dirty="0">
                <a:solidFill>
                  <a:srgbClr val="0070C0"/>
                </a:solidFill>
              </a:rPr>
              <a:t>使用选项设置格式。</a:t>
            </a:r>
          </a:p>
          <a:p>
            <a:pPr marL="457200" indent="-457200" algn="just" fontAlgn="base">
              <a:buFont typeface="+mj-lt"/>
              <a:buAutoNum type="arabicPeriod" startAt="4"/>
            </a:pPr>
            <a:endParaRPr lang="en-GB" sz="2400" dirty="0"/>
          </a:p>
          <a:p>
            <a:pPr algn="just" fontAlgn="base"/>
            <a:r>
              <a:rPr lang="en-GB" sz="2400" dirty="0"/>
              <a:t>There are several options here that control how a paragraph will break across pages. </a:t>
            </a:r>
          </a:p>
          <a:p>
            <a:pPr algn="just" fontAlgn="base"/>
            <a:r>
              <a:rPr lang="zh-CN" altLang="en-US" sz="2400" dirty="0">
                <a:solidFill>
                  <a:srgbClr val="0070C0"/>
                </a:solidFill>
              </a:rPr>
              <a:t>这里有几个选项可以控制一个段落如何跨页。</a:t>
            </a:r>
            <a:endParaRPr lang="en-GB" sz="2400" dirty="0">
              <a:solidFill>
                <a:srgbClr val="0070C0"/>
              </a:solidFill>
            </a:endParaRPr>
          </a:p>
        </p:txBody>
      </p:sp>
    </p:spTree>
    <p:extLst>
      <p:ext uri="{BB962C8B-B14F-4D97-AF65-F5344CB8AC3E}">
        <p14:creationId xmlns:p14="http://schemas.microsoft.com/office/powerpoint/2010/main" val="14067918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Paragraph Line &amp;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Widow/Orphan control prevents the last line of a paragraph (widow), or the first line of a paragraph (orphan) from appearing by themselves on a page. An additional line will be moved up or down with the widow or orphan. </a:t>
            </a:r>
          </a:p>
          <a:p>
            <a:pPr algn="just" fontAlgn="base"/>
            <a:r>
              <a:rPr lang="zh-CN" altLang="en-US" sz="2400" dirty="0">
                <a:solidFill>
                  <a:srgbClr val="0070C0"/>
                </a:solidFill>
              </a:rPr>
              <a:t>寡妇</a:t>
            </a:r>
            <a:r>
              <a:rPr lang="en-US" altLang="zh-CN" sz="2400" dirty="0">
                <a:solidFill>
                  <a:srgbClr val="0070C0"/>
                </a:solidFill>
              </a:rPr>
              <a:t>/</a:t>
            </a:r>
            <a:r>
              <a:rPr lang="zh-CN" altLang="en-US" sz="2400" dirty="0">
                <a:solidFill>
                  <a:srgbClr val="0070C0"/>
                </a:solidFill>
              </a:rPr>
              <a:t>孤儿控件防止段落的最后一行（寡妇）或段落的第一行（孤儿）自己出现在页面上。将与寡妇或孤儿一起向上或向下移动一条附加线。</a:t>
            </a:r>
            <a:endParaRPr lang="en-GB" sz="2400" dirty="0">
              <a:solidFill>
                <a:srgbClr val="0070C0"/>
              </a:solidFill>
            </a:endParaRPr>
          </a:p>
        </p:txBody>
      </p:sp>
      <p:pic>
        <p:nvPicPr>
          <p:cNvPr id="6" name="Picture 5">
            <a:extLst>
              <a:ext uri="{FF2B5EF4-FFF2-40B4-BE49-F238E27FC236}">
                <a16:creationId xmlns:a16="http://schemas.microsoft.com/office/drawing/2014/main" id="{C902E77D-4440-425A-A188-EEF4159235CA}"/>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4391852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Paragraph Line &amp;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Keep with next will prevent the page from breaking between the selected paragraph and the following one. </a:t>
            </a:r>
          </a:p>
          <a:p>
            <a:pPr algn="just" fontAlgn="base"/>
            <a:r>
              <a:rPr lang="en-GB" sz="2400" dirty="0">
                <a:solidFill>
                  <a:srgbClr val="0070C0"/>
                </a:solidFill>
              </a:rPr>
              <a:t>Keep with next </a:t>
            </a:r>
            <a:r>
              <a:rPr lang="zh-CN" altLang="en-US" sz="2400" dirty="0">
                <a:solidFill>
                  <a:srgbClr val="0070C0"/>
                </a:solidFill>
              </a:rPr>
              <a:t>将防止在所选段落和下一个段落之间分页。</a:t>
            </a:r>
            <a:endParaRPr lang="en-GB" sz="2400" dirty="0">
              <a:solidFill>
                <a:srgbClr val="0070C0"/>
              </a:solidFill>
            </a:endParaRPr>
          </a:p>
        </p:txBody>
      </p:sp>
      <p:pic>
        <p:nvPicPr>
          <p:cNvPr id="6" name="Picture 5">
            <a:extLst>
              <a:ext uri="{FF2B5EF4-FFF2-40B4-BE49-F238E27FC236}">
                <a16:creationId xmlns:a16="http://schemas.microsoft.com/office/drawing/2014/main" id="{F2DCA13A-985F-4816-8D07-B8A8DC45E05A}"/>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3030409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Paragraph Line &amp;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Keep lines together will prevent the page from breaking within the selected paragraph.</a:t>
            </a:r>
          </a:p>
          <a:p>
            <a:pPr algn="just" fontAlgn="base"/>
            <a:r>
              <a:rPr lang="zh-CN" altLang="en-US" sz="2400" dirty="0">
                <a:solidFill>
                  <a:srgbClr val="0070C0"/>
                </a:solidFill>
              </a:rPr>
              <a:t>将行保持在一起将防止页面在所选段落内中断。</a:t>
            </a:r>
          </a:p>
          <a:p>
            <a:pPr algn="just" fontAlgn="base"/>
            <a:endParaRPr lang="en-GB" sz="2400" dirty="0"/>
          </a:p>
          <a:p>
            <a:pPr algn="just" fontAlgn="base"/>
            <a:r>
              <a:rPr lang="en-GB" sz="2400" dirty="0"/>
              <a:t>Page break before will add a page break before the selected paragraph. </a:t>
            </a:r>
          </a:p>
          <a:p>
            <a:pPr algn="just" fontAlgn="base"/>
            <a:r>
              <a:rPr lang="en-US" altLang="zh-CN" sz="2400" dirty="0">
                <a:solidFill>
                  <a:srgbClr val="0070C0"/>
                </a:solidFill>
              </a:rPr>
              <a:t>Page break before </a:t>
            </a:r>
            <a:r>
              <a:rPr lang="zh-CN" altLang="en-US" sz="2400" dirty="0">
                <a:solidFill>
                  <a:srgbClr val="0070C0"/>
                </a:solidFill>
              </a:rPr>
              <a:t>将在所选段落之前添加一个分页符。</a:t>
            </a:r>
            <a:endParaRPr lang="en-GB" sz="2400" dirty="0">
              <a:solidFill>
                <a:srgbClr val="0070C0"/>
              </a:solidFill>
            </a:endParaRPr>
          </a:p>
        </p:txBody>
      </p:sp>
      <p:pic>
        <p:nvPicPr>
          <p:cNvPr id="6" name="Picture 5">
            <a:extLst>
              <a:ext uri="{FF2B5EF4-FFF2-40B4-BE49-F238E27FC236}">
                <a16:creationId xmlns:a16="http://schemas.microsoft.com/office/drawing/2014/main" id="{97F85756-029A-40CF-B5CD-4A803C0CF0F4}"/>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438453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Paragraph Line &amp; Page Break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marL="457200" indent="-457200" algn="just" fontAlgn="base">
              <a:buFont typeface="+mj-lt"/>
              <a:buAutoNum type="arabicPeriod" startAt="6"/>
            </a:pPr>
            <a:r>
              <a:rPr lang="en-GB" sz="2400" dirty="0"/>
              <a:t>Click OK. |</a:t>
            </a:r>
            <a:r>
              <a:rPr lang="zh-CN" altLang="en-US" sz="2400" dirty="0">
                <a:solidFill>
                  <a:srgbClr val="0070C0"/>
                </a:solidFill>
              </a:rPr>
              <a:t>单击确定。</a:t>
            </a:r>
          </a:p>
          <a:p>
            <a:pPr marL="457200" indent="-457200" algn="just" fontAlgn="base">
              <a:buFont typeface="+mj-lt"/>
              <a:buAutoNum type="arabicPeriod" startAt="6"/>
            </a:pPr>
            <a:endParaRPr lang="en-GB" sz="2400" dirty="0">
              <a:solidFill>
                <a:srgbClr val="0A0A23"/>
              </a:solidFill>
            </a:endParaRPr>
          </a:p>
          <a:p>
            <a:pPr algn="just" fontAlgn="base"/>
            <a:r>
              <a:rPr lang="en-GB" sz="2400" dirty="0"/>
              <a:t>The line and page break options are applied to the selected paragraph(s).</a:t>
            </a:r>
            <a:endParaRPr lang="en-GB" sz="2400" dirty="0">
              <a:solidFill>
                <a:srgbClr val="0A0A23"/>
              </a:solidFill>
            </a:endParaRPr>
          </a:p>
          <a:p>
            <a:pPr algn="just" fontAlgn="base"/>
            <a:r>
              <a:rPr lang="zh-CN" altLang="en-US" sz="2400" dirty="0">
                <a:solidFill>
                  <a:srgbClr val="0070C0"/>
                </a:solidFill>
              </a:rPr>
              <a:t>换行和分页选项应用于选定的段落。</a:t>
            </a:r>
            <a:endParaRPr lang="en-GB" sz="2400" dirty="0">
              <a:solidFill>
                <a:srgbClr val="0070C0"/>
              </a:solidFill>
            </a:endParaRPr>
          </a:p>
        </p:txBody>
      </p:sp>
      <p:pic>
        <p:nvPicPr>
          <p:cNvPr id="6" name="Picture 5">
            <a:extLst>
              <a:ext uri="{FF2B5EF4-FFF2-40B4-BE49-F238E27FC236}">
                <a16:creationId xmlns:a16="http://schemas.microsoft.com/office/drawing/2014/main" id="{ED7182AE-4256-4617-812A-EFDA6781CA29}"/>
              </a:ext>
            </a:extLst>
          </p:cNvPr>
          <p:cNvPicPr>
            <a:picLocks noChangeAspect="1"/>
          </p:cNvPicPr>
          <p:nvPr/>
        </p:nvPicPr>
        <p:blipFill>
          <a:blip r:embed="rId2"/>
          <a:stretch>
            <a:fillRect/>
          </a:stretch>
        </p:blipFill>
        <p:spPr>
          <a:xfrm>
            <a:off x="565722" y="916096"/>
            <a:ext cx="7549777" cy="5214435"/>
          </a:xfrm>
          <a:prstGeom prst="rect">
            <a:avLst/>
          </a:prstGeom>
        </p:spPr>
      </p:pic>
    </p:spTree>
    <p:extLst>
      <p:ext uri="{BB962C8B-B14F-4D97-AF65-F5344CB8AC3E}">
        <p14:creationId xmlns:p14="http://schemas.microsoft.com/office/powerpoint/2010/main" val="245172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007262-B3AC-4325-8958-D5693B74FCC0}"/>
              </a:ext>
            </a:extLst>
          </p:cNvPr>
          <p:cNvPicPr>
            <a:picLocks noChangeAspect="1"/>
          </p:cNvPicPr>
          <p:nvPr/>
        </p:nvPicPr>
        <p:blipFill>
          <a:blip r:embed="rId2"/>
          <a:stretch>
            <a:fillRect/>
          </a:stretch>
        </p:blipFill>
        <p:spPr>
          <a:xfrm>
            <a:off x="565722" y="902280"/>
            <a:ext cx="7549776"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Custom Margins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7109639"/>
          </a:xfrm>
          <a:prstGeom prst="rect">
            <a:avLst/>
          </a:prstGeom>
          <a:noFill/>
        </p:spPr>
        <p:txBody>
          <a:bodyPr wrap="square" rtlCol="0">
            <a:spAutoFit/>
          </a:bodyPr>
          <a:lstStyle/>
          <a:p>
            <a:pPr algn="just" fontAlgn="base"/>
            <a:r>
              <a:rPr lang="en-GB" sz="2400" dirty="0"/>
              <a:t>If the common margin settings don't meet your needs, you can create custom ones. </a:t>
            </a:r>
          </a:p>
          <a:p>
            <a:pPr algn="just" fontAlgn="base"/>
            <a:r>
              <a:rPr lang="zh-CN" altLang="en-US" sz="2400" dirty="0">
                <a:solidFill>
                  <a:srgbClr val="0070C0"/>
                </a:solidFill>
              </a:rPr>
              <a:t>如果常用边距设置不能满足您的需求，您可以创建自定义设置。</a:t>
            </a:r>
          </a:p>
          <a:p>
            <a:pPr algn="just" fontAlgn="base"/>
            <a:endParaRPr lang="en-GB" sz="2400" dirty="0"/>
          </a:p>
          <a:p>
            <a:pPr marL="457200" indent="-457200" algn="just" fontAlgn="base">
              <a:buFont typeface="+mj-lt"/>
              <a:buAutoNum type="arabicPeriod"/>
            </a:pPr>
            <a:r>
              <a:rPr lang="en-GB" sz="2400" dirty="0"/>
              <a:t>Click the Margins button on the Layout tab. |</a:t>
            </a:r>
            <a:r>
              <a:rPr lang="zh-CN" altLang="en-US" sz="2400" dirty="0">
                <a:solidFill>
                  <a:srgbClr val="0070C0"/>
                </a:solidFill>
              </a:rPr>
              <a:t>单击布局选项卡上的边距按钮。</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Custom Margins. |</a:t>
            </a:r>
            <a:r>
              <a:rPr lang="zh-CN" altLang="en-US" sz="2400" dirty="0">
                <a:solidFill>
                  <a:srgbClr val="0070C0"/>
                </a:solidFill>
              </a:rPr>
              <a:t>选择自定义边距。</a:t>
            </a:r>
            <a:endParaRPr lang="en-GB" sz="2400" dirty="0">
              <a:solidFill>
                <a:srgbClr val="0070C0"/>
              </a:solidFill>
            </a:endParaRPr>
          </a:p>
          <a:p>
            <a:pPr algn="just" fontAlgn="base"/>
            <a:endParaRPr lang="en-GB" sz="2400" dirty="0"/>
          </a:p>
          <a:p>
            <a:pPr marL="457200" indent="-457200" algn="just" fontAlgn="base">
              <a:buFont typeface="+mj-lt"/>
              <a:buAutoNum type="arabicPeriod"/>
            </a:pPr>
            <a:endParaRPr lang="en-GB" sz="2400" dirty="0">
              <a:solidFill>
                <a:srgbClr val="0A0A23"/>
              </a:solidFill>
            </a:endParaRPr>
          </a:p>
          <a:p>
            <a:pPr algn="just" fontAlgn="base"/>
            <a:endParaRPr lang="zh-CN" altLang="en-US" sz="2400" dirty="0">
              <a:solidFill>
                <a:srgbClr val="0070C0"/>
              </a:solidFill>
            </a:endParaRPr>
          </a:p>
          <a:p>
            <a:pPr algn="just" fontAlgn="base"/>
            <a:endParaRPr lang="zh-CN" altLang="en-US" sz="2400" dirty="0">
              <a:solidFill>
                <a:srgbClr val="0070C0"/>
              </a:solidFill>
            </a:endParaRPr>
          </a:p>
        </p:txBody>
      </p:sp>
    </p:spTree>
    <p:extLst>
      <p:ext uri="{BB962C8B-B14F-4D97-AF65-F5344CB8AC3E}">
        <p14:creationId xmlns:p14="http://schemas.microsoft.com/office/powerpoint/2010/main" val="2351479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6B98A-16C8-49B3-B50B-0E705565A12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Background Elements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You can dress up pages in a document with page borders and background settings. You can line the margins of your pages with borders to give them finished edges or to make certain pages stand out, and you can even create your own page designs using </a:t>
            </a:r>
            <a:r>
              <a:rPr lang="en-GB" sz="2400" dirty="0" err="1"/>
              <a:t>colors</a:t>
            </a:r>
            <a:r>
              <a:rPr lang="en-GB" sz="2400" dirty="0"/>
              <a:t> and watermarks.</a:t>
            </a:r>
          </a:p>
        </p:txBody>
      </p:sp>
    </p:spTree>
    <p:extLst>
      <p:ext uri="{BB962C8B-B14F-4D97-AF65-F5344CB8AC3E}">
        <p14:creationId xmlns:p14="http://schemas.microsoft.com/office/powerpoint/2010/main" val="24986397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6B98A-16C8-49B3-B50B-0E705565A12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Background Elements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zh-CN" altLang="en-US" sz="2400" dirty="0">
                <a:solidFill>
                  <a:srgbClr val="0070C0"/>
                </a:solidFill>
              </a:rPr>
              <a:t>您可以使用页面边框和背景设置修饰文档中的页面。您可以将页面的边距与边框对齐，以赋予它们完成的边缘或使某些页面脱颖而出，您甚至可以使用颜色和水印创建自己的页面设计。</a:t>
            </a:r>
            <a:endParaRPr lang="en-GB" sz="2400" dirty="0">
              <a:solidFill>
                <a:srgbClr val="0070C0"/>
              </a:solidFill>
            </a:endParaRPr>
          </a:p>
        </p:txBody>
      </p:sp>
    </p:spTree>
    <p:extLst>
      <p:ext uri="{BB962C8B-B14F-4D97-AF65-F5344CB8AC3E}">
        <p14:creationId xmlns:p14="http://schemas.microsoft.com/office/powerpoint/2010/main" val="30105611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6B98A-16C8-49B3-B50B-0E705565A12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Watermark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A watermark is a faint message or image that indicates a document should be specially treated. It does not obscure text on the page. </a:t>
            </a:r>
          </a:p>
          <a:p>
            <a:pPr algn="just" fontAlgn="base"/>
            <a:r>
              <a:rPr lang="zh-CN" altLang="en-US" sz="2400" dirty="0">
                <a:solidFill>
                  <a:srgbClr val="0070C0"/>
                </a:solidFill>
              </a:rPr>
              <a:t>水印是一种微弱的信息或图像，表明应该对文档进行特殊处理。它不会掩盖页面上的文本。</a:t>
            </a:r>
            <a:endParaRPr lang="en-GB" sz="2400" dirty="0">
              <a:solidFill>
                <a:srgbClr val="0070C0"/>
              </a:solidFill>
            </a:endParaRPr>
          </a:p>
        </p:txBody>
      </p:sp>
    </p:spTree>
    <p:extLst>
      <p:ext uri="{BB962C8B-B14F-4D97-AF65-F5344CB8AC3E}">
        <p14:creationId xmlns:p14="http://schemas.microsoft.com/office/powerpoint/2010/main" val="2716924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6B98A-16C8-49B3-B50B-0E705565A12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Watermark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a:pPr>
            <a:r>
              <a:rPr lang="en-GB" sz="2400" dirty="0"/>
              <a:t>Click the Design tab. |</a:t>
            </a:r>
            <a:r>
              <a:rPr lang="zh-CN" altLang="en-US" sz="2400" dirty="0">
                <a:solidFill>
                  <a:srgbClr val="0070C0"/>
                </a:solidFill>
              </a:rPr>
              <a:t>单击设计选项卡。</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Watermark button. |</a:t>
            </a:r>
            <a:r>
              <a:rPr lang="zh-CN" altLang="en-US" sz="2400" dirty="0">
                <a:solidFill>
                  <a:srgbClr val="0070C0"/>
                </a:solidFill>
              </a:rPr>
              <a:t>单击水印按钮。</a:t>
            </a:r>
          </a:p>
          <a:p>
            <a:pPr algn="just" fontAlgn="base"/>
            <a:endParaRPr lang="en-GB" sz="2400" dirty="0">
              <a:solidFill>
                <a:srgbClr val="0070C0"/>
              </a:solidFill>
            </a:endParaRPr>
          </a:p>
        </p:txBody>
      </p:sp>
    </p:spTree>
    <p:extLst>
      <p:ext uri="{BB962C8B-B14F-4D97-AF65-F5344CB8AC3E}">
        <p14:creationId xmlns:p14="http://schemas.microsoft.com/office/powerpoint/2010/main" val="8436389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6B98A-16C8-49B3-B50B-0E705565A12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Watermark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You can choose a built-in watermark from a category such as Confidential, Disclaimers, or Urgent, or you can create a custom watermark. </a:t>
            </a:r>
          </a:p>
          <a:p>
            <a:pPr algn="just" fontAlgn="base"/>
            <a:r>
              <a:rPr lang="zh-CN" altLang="en-US" sz="2400" dirty="0">
                <a:solidFill>
                  <a:srgbClr val="0070C0"/>
                </a:solidFill>
              </a:rPr>
              <a:t>您可以从“机密”、“免责声明”或“紧急”等类别中选择内置水印，也可以创建自定义水印。</a:t>
            </a:r>
            <a:endParaRPr lang="en-GB" sz="2400" dirty="0">
              <a:solidFill>
                <a:srgbClr val="0070C0"/>
              </a:solidFill>
            </a:endParaRPr>
          </a:p>
        </p:txBody>
      </p:sp>
    </p:spTree>
    <p:extLst>
      <p:ext uri="{BB962C8B-B14F-4D97-AF65-F5344CB8AC3E}">
        <p14:creationId xmlns:p14="http://schemas.microsoft.com/office/powerpoint/2010/main" val="38459851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6B98A-16C8-49B3-B50B-0E705565A126}"/>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Watermark</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watermark. |</a:t>
            </a:r>
            <a:r>
              <a:rPr lang="zh-CN" altLang="en-US" sz="2400" dirty="0">
                <a:solidFill>
                  <a:srgbClr val="0070C0"/>
                </a:solidFill>
              </a:rPr>
              <a:t>选择水印。</a:t>
            </a:r>
          </a:p>
          <a:p>
            <a:pPr algn="just" fontAlgn="base"/>
            <a:endParaRPr lang="en-GB" sz="2400" dirty="0"/>
          </a:p>
          <a:p>
            <a:pPr algn="just" fontAlgn="base"/>
            <a:r>
              <a:rPr lang="en-GB" sz="2400" dirty="0"/>
              <a:t>It's applied to every page in the document, set behind the text.</a:t>
            </a:r>
          </a:p>
          <a:p>
            <a:pPr algn="just" fontAlgn="base"/>
            <a:r>
              <a:rPr lang="zh-CN" altLang="en-US" sz="2400" dirty="0">
                <a:solidFill>
                  <a:srgbClr val="0070C0"/>
                </a:solidFill>
              </a:rPr>
              <a:t>它应用于文档中的每一页，设置在文本后面。</a:t>
            </a:r>
            <a:endParaRPr lang="en-GB" sz="2400" dirty="0">
              <a:solidFill>
                <a:srgbClr val="0070C0"/>
              </a:solidFill>
            </a:endParaRPr>
          </a:p>
        </p:txBody>
      </p:sp>
    </p:spTree>
    <p:extLst>
      <p:ext uri="{BB962C8B-B14F-4D97-AF65-F5344CB8AC3E}">
        <p14:creationId xmlns:p14="http://schemas.microsoft.com/office/powerpoint/2010/main" val="30594597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9B1E5B-F1BE-4FB2-B033-2213DC4D4D3B}"/>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Colour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You can also add a background </a:t>
            </a:r>
            <a:r>
              <a:rPr lang="en-GB" sz="2400" dirty="0" err="1"/>
              <a:t>color</a:t>
            </a:r>
            <a:r>
              <a:rPr lang="en-GB" sz="2400" dirty="0"/>
              <a:t> to your document. </a:t>
            </a:r>
          </a:p>
          <a:p>
            <a:pPr algn="just" fontAlgn="base"/>
            <a:r>
              <a:rPr lang="zh-CN" altLang="en-US" sz="2400" dirty="0">
                <a:solidFill>
                  <a:srgbClr val="0070C0"/>
                </a:solidFill>
              </a:rPr>
              <a:t>您还可以为文档添加背景颜色。</a:t>
            </a:r>
          </a:p>
          <a:p>
            <a:pPr algn="just" fontAlgn="base"/>
            <a:endParaRPr lang="en-GB" sz="2400" dirty="0"/>
          </a:p>
          <a:p>
            <a:pPr algn="just" fontAlgn="base"/>
            <a:r>
              <a:rPr lang="en-GB" sz="2400" dirty="0"/>
              <a:t>This </a:t>
            </a:r>
            <a:r>
              <a:rPr lang="en-GB" sz="2400" dirty="0" err="1"/>
              <a:t>color</a:t>
            </a:r>
            <a:r>
              <a:rPr lang="en-GB" sz="2400" dirty="0"/>
              <a:t> will only appear in digital copies of the document—Word will not print the page </a:t>
            </a:r>
            <a:r>
              <a:rPr lang="en-GB" sz="2400" dirty="0" err="1"/>
              <a:t>color</a:t>
            </a:r>
            <a:r>
              <a:rPr lang="en-GB" sz="2400" dirty="0"/>
              <a:t>. </a:t>
            </a:r>
          </a:p>
          <a:p>
            <a:pPr algn="just" fontAlgn="base"/>
            <a:r>
              <a:rPr lang="zh-CN" altLang="en-US" sz="2400" dirty="0">
                <a:solidFill>
                  <a:srgbClr val="0070C0"/>
                </a:solidFill>
              </a:rPr>
              <a:t>这种颜色只会出现在文档的数字副本中</a:t>
            </a:r>
            <a:r>
              <a:rPr lang="en-US" altLang="zh-CN" sz="2400" dirty="0">
                <a:solidFill>
                  <a:srgbClr val="0070C0"/>
                </a:solidFill>
              </a:rPr>
              <a:t>——Word </a:t>
            </a:r>
            <a:r>
              <a:rPr lang="zh-CN" altLang="en-US" sz="2400" dirty="0">
                <a:solidFill>
                  <a:srgbClr val="0070C0"/>
                </a:solidFill>
              </a:rPr>
              <a:t>不会打印页面颜色。</a:t>
            </a:r>
            <a:endParaRPr lang="en-GB" sz="2400" dirty="0">
              <a:solidFill>
                <a:srgbClr val="0070C0"/>
              </a:solidFill>
            </a:endParaRPr>
          </a:p>
        </p:txBody>
      </p:sp>
    </p:spTree>
    <p:extLst>
      <p:ext uri="{BB962C8B-B14F-4D97-AF65-F5344CB8AC3E}">
        <p14:creationId xmlns:p14="http://schemas.microsoft.com/office/powerpoint/2010/main" val="11972441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9B1E5B-F1BE-4FB2-B033-2213DC4D4D3B}"/>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Colour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a:pPr>
            <a:r>
              <a:rPr lang="en-GB" sz="2400" dirty="0"/>
              <a:t>On the Design tab, click the Page </a:t>
            </a:r>
            <a:r>
              <a:rPr lang="en-GB" sz="2400" dirty="0" err="1"/>
              <a:t>Color</a:t>
            </a:r>
            <a:r>
              <a:rPr lang="en-GB" sz="2400" dirty="0"/>
              <a:t> button. |</a:t>
            </a:r>
            <a:r>
              <a:rPr lang="zh-CN" altLang="en-US" sz="2400" dirty="0">
                <a:solidFill>
                  <a:srgbClr val="0070C0"/>
                </a:solidFill>
              </a:rPr>
              <a:t>在“设计”选项卡上，单击“页面颜色”按钮。</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a </a:t>
            </a:r>
            <a:r>
              <a:rPr lang="en-GB" sz="2400" dirty="0" err="1"/>
              <a:t>color</a:t>
            </a:r>
            <a:r>
              <a:rPr lang="en-GB" sz="2400" dirty="0"/>
              <a:t>. |</a:t>
            </a:r>
            <a:r>
              <a:rPr lang="zh-CN" altLang="en-US" sz="2400" dirty="0">
                <a:solidFill>
                  <a:srgbClr val="0070C0"/>
                </a:solidFill>
              </a:rPr>
              <a:t>选择一种颜色。</a:t>
            </a:r>
          </a:p>
          <a:p>
            <a:pPr algn="just" fontAlgn="base"/>
            <a:endParaRPr lang="en-GB" sz="2400" dirty="0"/>
          </a:p>
        </p:txBody>
      </p:sp>
    </p:spTree>
    <p:extLst>
      <p:ext uri="{BB962C8B-B14F-4D97-AF65-F5344CB8AC3E}">
        <p14:creationId xmlns:p14="http://schemas.microsoft.com/office/powerpoint/2010/main" val="4957884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9B1E5B-F1BE-4FB2-B033-2213DC4D4D3B}"/>
              </a:ext>
            </a:extLst>
          </p:cNvPr>
          <p:cNvPicPr>
            <a:picLocks noChangeAspect="1"/>
          </p:cNvPicPr>
          <p:nvPr/>
        </p:nvPicPr>
        <p:blipFill>
          <a:blip r:embed="rId2"/>
          <a:stretch>
            <a:fillRect/>
          </a:stretch>
        </p:blipFill>
        <p:spPr>
          <a:xfrm>
            <a:off x="565722" y="916096"/>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Colour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Page </a:t>
            </a:r>
            <a:r>
              <a:rPr lang="en-GB" sz="2400" dirty="0" err="1"/>
              <a:t>color</a:t>
            </a:r>
            <a:r>
              <a:rPr lang="en-GB" sz="2400" dirty="0"/>
              <a:t> won't be printed; it will only appear when viewed digitally—as a Word document, PDF, or web page.</a:t>
            </a:r>
          </a:p>
          <a:p>
            <a:pPr algn="just" fontAlgn="base"/>
            <a:r>
              <a:rPr lang="zh-CN" altLang="en-US" sz="2400" dirty="0">
                <a:solidFill>
                  <a:srgbClr val="0070C0"/>
                </a:solidFill>
              </a:rPr>
              <a:t>不会打印页面颜色；它仅在以数字方式查看时才会显示为 </a:t>
            </a:r>
            <a:r>
              <a:rPr lang="en-US" altLang="zh-CN" sz="2400" dirty="0">
                <a:solidFill>
                  <a:srgbClr val="0070C0"/>
                </a:solidFill>
              </a:rPr>
              <a:t>Word </a:t>
            </a:r>
            <a:r>
              <a:rPr lang="zh-CN" altLang="en-US" sz="2400" dirty="0">
                <a:solidFill>
                  <a:srgbClr val="0070C0"/>
                </a:solidFill>
              </a:rPr>
              <a:t>文档、</a:t>
            </a:r>
            <a:r>
              <a:rPr lang="en-US" altLang="zh-CN" sz="2400" dirty="0">
                <a:solidFill>
                  <a:srgbClr val="0070C0"/>
                </a:solidFill>
              </a:rPr>
              <a:t>PDF </a:t>
            </a:r>
            <a:r>
              <a:rPr lang="zh-CN" altLang="en-US" sz="2400" dirty="0">
                <a:solidFill>
                  <a:srgbClr val="0070C0"/>
                </a:solidFill>
              </a:rPr>
              <a:t>或网页。</a:t>
            </a:r>
            <a:endParaRPr lang="en-GB" sz="2400" dirty="0">
              <a:solidFill>
                <a:srgbClr val="0070C0"/>
              </a:solidFill>
            </a:endParaRPr>
          </a:p>
        </p:txBody>
      </p:sp>
    </p:spTree>
    <p:extLst>
      <p:ext uri="{BB962C8B-B14F-4D97-AF65-F5344CB8AC3E}">
        <p14:creationId xmlns:p14="http://schemas.microsoft.com/office/powerpoint/2010/main" val="1969966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E874B8-1EEB-4BF3-A72C-E58C1B6AC15C}"/>
              </a:ext>
            </a:extLst>
          </p:cNvPr>
          <p:cNvPicPr>
            <a:picLocks noChangeAspect="1"/>
          </p:cNvPicPr>
          <p:nvPr/>
        </p:nvPicPr>
        <p:blipFill>
          <a:blip r:embed="rId2"/>
          <a:stretch>
            <a:fillRect/>
          </a:stretch>
        </p:blipFill>
        <p:spPr>
          <a:xfrm>
            <a:off x="565722" y="927193"/>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Border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Finally, you can add page borders along the margins to give it a finished look. </a:t>
            </a:r>
          </a:p>
          <a:p>
            <a:pPr algn="just" fontAlgn="base"/>
            <a:r>
              <a:rPr lang="en-GB" sz="2400" dirty="0"/>
              <a:t>Pages.</a:t>
            </a:r>
          </a:p>
          <a:p>
            <a:pPr algn="just" fontAlgn="base"/>
            <a:r>
              <a:rPr lang="zh-CN" altLang="en-US" sz="2400" dirty="0">
                <a:solidFill>
                  <a:srgbClr val="0070C0"/>
                </a:solidFill>
              </a:rPr>
              <a:t>最后，您可以沿页边距添加页面边框以使其具有完美的外观。</a:t>
            </a:r>
          </a:p>
          <a:p>
            <a:pPr algn="just" fontAlgn="base"/>
            <a:r>
              <a:rPr lang="zh-CN" altLang="en-US" sz="2400" dirty="0">
                <a:solidFill>
                  <a:srgbClr val="0070C0"/>
                </a:solidFill>
              </a:rPr>
              <a:t>页</a:t>
            </a:r>
            <a:endParaRPr lang="en-GB" sz="2400" dirty="0">
              <a:solidFill>
                <a:srgbClr val="0070C0"/>
              </a:solidFill>
            </a:endParaRPr>
          </a:p>
        </p:txBody>
      </p:sp>
    </p:spTree>
    <p:extLst>
      <p:ext uri="{BB962C8B-B14F-4D97-AF65-F5344CB8AC3E}">
        <p14:creationId xmlns:p14="http://schemas.microsoft.com/office/powerpoint/2010/main" val="153755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487B36-0CAD-4162-873C-028BB452D37B}"/>
              </a:ext>
            </a:extLst>
          </p:cNvPr>
          <p:cNvPicPr>
            <a:picLocks noChangeAspect="1"/>
          </p:cNvPicPr>
          <p:nvPr/>
        </p:nvPicPr>
        <p:blipFill>
          <a:blip r:embed="rId2"/>
          <a:stretch>
            <a:fillRect/>
          </a:stretch>
        </p:blipFill>
        <p:spPr>
          <a:xfrm>
            <a:off x="565722" y="902280"/>
            <a:ext cx="7549777" cy="521443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Custom Margins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startAt="3"/>
            </a:pPr>
            <a:r>
              <a:rPr lang="en-GB" sz="2400" dirty="0"/>
              <a:t>Adjust your margin settings in the dialog box. |</a:t>
            </a:r>
            <a:r>
              <a:rPr lang="zh-CN" altLang="en-US" sz="2400" dirty="0">
                <a:solidFill>
                  <a:srgbClr val="0070C0"/>
                </a:solidFill>
              </a:rPr>
              <a:t>在对话框中调整边距设置。</a:t>
            </a:r>
          </a:p>
          <a:p>
            <a:pPr marL="457200" indent="-457200" algn="just" fontAlgn="base">
              <a:buFont typeface="+mj-lt"/>
              <a:buAutoNum type="arabicPeriod" startAt="3"/>
            </a:pPr>
            <a:endParaRPr lang="en-GB" sz="2400" dirty="0"/>
          </a:p>
          <a:p>
            <a:pPr marL="457200" indent="-457200" algn="just" fontAlgn="base">
              <a:buFont typeface="+mj-lt"/>
              <a:buAutoNum type="arabicPeriod" startAt="3"/>
            </a:pPr>
            <a:r>
              <a:rPr lang="en-GB" sz="2400" dirty="0"/>
              <a:t>Click OK. |</a:t>
            </a:r>
            <a:r>
              <a:rPr lang="zh-CN" altLang="en-US" sz="2400" dirty="0">
                <a:solidFill>
                  <a:srgbClr val="0070C0"/>
                </a:solidFill>
              </a:rPr>
              <a:t>单击确定。</a:t>
            </a:r>
            <a:endParaRPr lang="en-GB" sz="2400" dirty="0">
              <a:solidFill>
                <a:srgbClr val="0070C0"/>
              </a:solidFill>
            </a:endParaRPr>
          </a:p>
          <a:p>
            <a:pPr marL="457200" indent="-457200" algn="just" fontAlgn="base">
              <a:buFont typeface="+mj-lt"/>
              <a:buAutoNum type="arabicPeriod" startAt="3"/>
            </a:pPr>
            <a:endParaRPr lang="en-GB" sz="2400" dirty="0"/>
          </a:p>
          <a:p>
            <a:pPr algn="just" fontAlgn="base"/>
            <a:endParaRPr lang="en-GB" sz="2400" dirty="0"/>
          </a:p>
          <a:p>
            <a:pPr algn="just" fontAlgn="base"/>
            <a:endParaRPr lang="zh-CN" altLang="en-US" sz="2400" dirty="0"/>
          </a:p>
        </p:txBody>
      </p:sp>
    </p:spTree>
    <p:extLst>
      <p:ext uri="{BB962C8B-B14F-4D97-AF65-F5344CB8AC3E}">
        <p14:creationId xmlns:p14="http://schemas.microsoft.com/office/powerpoint/2010/main" val="21788663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Border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marL="457200" indent="-457200" algn="just" fontAlgn="base">
              <a:buFont typeface="+mj-lt"/>
              <a:buAutoNum type="arabicPeriod"/>
            </a:pPr>
            <a:r>
              <a:rPr lang="en-GB" sz="2400" dirty="0"/>
              <a:t>On the Design tab, click the Page Borders button. | </a:t>
            </a:r>
            <a:r>
              <a:rPr lang="zh-CN" altLang="en-US" sz="2400" dirty="0">
                <a:solidFill>
                  <a:srgbClr val="0070C0"/>
                </a:solidFill>
              </a:rPr>
              <a:t>在“设计”选项卡上，单击“页面边框”按钮。</a:t>
            </a:r>
          </a:p>
          <a:p>
            <a:pPr algn="just" fontAlgn="base"/>
            <a:endParaRPr lang="en-GB" sz="2400" dirty="0"/>
          </a:p>
          <a:p>
            <a:pPr algn="just" fontAlgn="base"/>
            <a:r>
              <a:rPr lang="en-GB" sz="2400" dirty="0"/>
              <a:t>Using the Borders and Shading dialog box, customize how you want the border to look. </a:t>
            </a:r>
          </a:p>
          <a:p>
            <a:pPr algn="just" fontAlgn="base"/>
            <a:r>
              <a:rPr lang="zh-CN" altLang="en-US" sz="2400" dirty="0">
                <a:solidFill>
                  <a:srgbClr val="0070C0"/>
                </a:solidFill>
              </a:rPr>
              <a:t>使用“边框和底纹”对话框，自定义您希望边框的外观。</a:t>
            </a:r>
            <a:endParaRPr lang="en-GB" sz="2400" dirty="0">
              <a:solidFill>
                <a:srgbClr val="0070C0"/>
              </a:solidFill>
            </a:endParaRPr>
          </a:p>
        </p:txBody>
      </p:sp>
      <p:pic>
        <p:nvPicPr>
          <p:cNvPr id="5" name="Picture 4">
            <a:extLst>
              <a:ext uri="{FF2B5EF4-FFF2-40B4-BE49-F238E27FC236}">
                <a16:creationId xmlns:a16="http://schemas.microsoft.com/office/drawing/2014/main" id="{B3969368-8917-45C9-855C-CFCEE2F59D39}"/>
              </a:ext>
            </a:extLst>
          </p:cNvPr>
          <p:cNvPicPr>
            <a:picLocks noChangeAspect="1"/>
          </p:cNvPicPr>
          <p:nvPr/>
        </p:nvPicPr>
        <p:blipFill>
          <a:blip r:embed="rId2"/>
          <a:stretch>
            <a:fillRect/>
          </a:stretch>
        </p:blipFill>
        <p:spPr>
          <a:xfrm>
            <a:off x="565722" y="927193"/>
            <a:ext cx="7549777" cy="5214435"/>
          </a:xfrm>
          <a:prstGeom prst="rect">
            <a:avLst/>
          </a:prstGeom>
        </p:spPr>
      </p:pic>
    </p:spTree>
    <p:extLst>
      <p:ext uri="{BB962C8B-B14F-4D97-AF65-F5344CB8AC3E}">
        <p14:creationId xmlns:p14="http://schemas.microsoft.com/office/powerpoint/2010/main" val="27085926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Border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2"/>
            </a:pPr>
            <a:r>
              <a:rPr lang="en-GB" sz="2400" dirty="0"/>
              <a:t>Select a border style from the Style list. |</a:t>
            </a:r>
            <a:r>
              <a:rPr lang="zh-CN" altLang="en-US" sz="2400" dirty="0">
                <a:solidFill>
                  <a:srgbClr val="0070C0"/>
                </a:solidFill>
              </a:rPr>
              <a:t>从样式列表中选择边框样式。</a:t>
            </a:r>
          </a:p>
          <a:p>
            <a:pPr algn="just" fontAlgn="base"/>
            <a:endParaRPr lang="en-GB" sz="2400" dirty="0"/>
          </a:p>
          <a:p>
            <a:pPr algn="just" fontAlgn="base"/>
            <a:r>
              <a:rPr lang="en-GB" sz="2400" dirty="0"/>
              <a:t>You can choose from a variety of solid lines, dotted and dashed lines, and patterns. Select a border </a:t>
            </a:r>
            <a:r>
              <a:rPr lang="en-GB" sz="2400" dirty="0" err="1"/>
              <a:t>color</a:t>
            </a:r>
            <a:r>
              <a:rPr lang="en-GB" sz="2400" dirty="0"/>
              <a:t>. </a:t>
            </a:r>
          </a:p>
          <a:p>
            <a:pPr algn="just" fontAlgn="base"/>
            <a:r>
              <a:rPr lang="zh-CN" altLang="en-US" sz="2400" dirty="0">
                <a:solidFill>
                  <a:srgbClr val="0070C0"/>
                </a:solidFill>
              </a:rPr>
              <a:t>您可以从各种实线、点划线和图案中进行选择。选择边框颜色。</a:t>
            </a:r>
            <a:endParaRPr lang="en-GB" sz="2400" dirty="0">
              <a:solidFill>
                <a:srgbClr val="0070C0"/>
              </a:solidFill>
            </a:endParaRPr>
          </a:p>
        </p:txBody>
      </p:sp>
      <p:pic>
        <p:nvPicPr>
          <p:cNvPr id="5" name="Picture 4">
            <a:extLst>
              <a:ext uri="{FF2B5EF4-FFF2-40B4-BE49-F238E27FC236}">
                <a16:creationId xmlns:a16="http://schemas.microsoft.com/office/drawing/2014/main" id="{A20AF05C-D45B-41E5-ADD1-5220380EFA94}"/>
              </a:ext>
            </a:extLst>
          </p:cNvPr>
          <p:cNvPicPr>
            <a:picLocks noChangeAspect="1"/>
          </p:cNvPicPr>
          <p:nvPr/>
        </p:nvPicPr>
        <p:blipFill>
          <a:blip r:embed="rId2"/>
          <a:stretch>
            <a:fillRect/>
          </a:stretch>
        </p:blipFill>
        <p:spPr>
          <a:xfrm>
            <a:off x="565722" y="927193"/>
            <a:ext cx="7549777" cy="5214435"/>
          </a:xfrm>
          <a:prstGeom prst="rect">
            <a:avLst/>
          </a:prstGeom>
        </p:spPr>
      </p:pic>
    </p:spTree>
    <p:extLst>
      <p:ext uri="{BB962C8B-B14F-4D97-AF65-F5344CB8AC3E}">
        <p14:creationId xmlns:p14="http://schemas.microsoft.com/office/powerpoint/2010/main" val="2267148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Border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border width. |</a:t>
            </a:r>
            <a:r>
              <a:rPr lang="zh-CN" altLang="en-US" sz="2400" dirty="0">
                <a:solidFill>
                  <a:srgbClr val="0070C0"/>
                </a:solidFill>
              </a:rPr>
              <a:t>选择边框宽度。</a:t>
            </a:r>
          </a:p>
          <a:p>
            <a:pPr marL="457200" indent="-457200" algn="just" fontAlgn="base">
              <a:buFont typeface="+mj-lt"/>
              <a:buAutoNum type="arabicPeriod" startAt="3"/>
            </a:pPr>
            <a:endParaRPr lang="en-GB" sz="2400" dirty="0"/>
          </a:p>
          <a:p>
            <a:pPr marL="457200" indent="-457200" algn="just" fontAlgn="base">
              <a:buFont typeface="+mj-lt"/>
              <a:buAutoNum type="arabicPeriod" startAt="3"/>
            </a:pPr>
            <a:r>
              <a:rPr lang="en-GB" sz="2400" dirty="0"/>
              <a:t>Choose which sides of the page will have a border by clicking the top, bottom, and/or sides of the preview. | </a:t>
            </a:r>
            <a:r>
              <a:rPr lang="zh-CN" altLang="en-US" sz="2400" dirty="0">
                <a:solidFill>
                  <a:srgbClr val="0070C0"/>
                </a:solidFill>
              </a:rPr>
              <a:t>通过单击预览的顶部、底部和</a:t>
            </a:r>
            <a:r>
              <a:rPr lang="en-US" altLang="zh-CN" sz="2400" dirty="0">
                <a:solidFill>
                  <a:srgbClr val="0070C0"/>
                </a:solidFill>
              </a:rPr>
              <a:t>/</a:t>
            </a:r>
            <a:r>
              <a:rPr lang="zh-CN" altLang="en-US" sz="2400" dirty="0">
                <a:solidFill>
                  <a:srgbClr val="0070C0"/>
                </a:solidFill>
              </a:rPr>
              <a:t>或侧边，选择页面的哪些侧边将具有边框。</a:t>
            </a:r>
            <a:endParaRPr lang="en-GB" sz="2400" dirty="0">
              <a:solidFill>
                <a:srgbClr val="0070C0"/>
              </a:solidFill>
            </a:endParaRPr>
          </a:p>
        </p:txBody>
      </p:sp>
      <p:pic>
        <p:nvPicPr>
          <p:cNvPr id="5" name="Picture 4">
            <a:extLst>
              <a:ext uri="{FF2B5EF4-FFF2-40B4-BE49-F238E27FC236}">
                <a16:creationId xmlns:a16="http://schemas.microsoft.com/office/drawing/2014/main" id="{A20AF05C-D45B-41E5-ADD1-5220380EFA94}"/>
              </a:ext>
            </a:extLst>
          </p:cNvPr>
          <p:cNvPicPr>
            <a:picLocks noChangeAspect="1"/>
          </p:cNvPicPr>
          <p:nvPr/>
        </p:nvPicPr>
        <p:blipFill>
          <a:blip r:embed="rId2"/>
          <a:stretch>
            <a:fillRect/>
          </a:stretch>
        </p:blipFill>
        <p:spPr>
          <a:xfrm>
            <a:off x="565722" y="927193"/>
            <a:ext cx="7549777" cy="5214435"/>
          </a:xfrm>
          <a:prstGeom prst="rect">
            <a:avLst/>
          </a:prstGeom>
        </p:spPr>
      </p:pic>
    </p:spTree>
    <p:extLst>
      <p:ext uri="{BB962C8B-B14F-4D97-AF65-F5344CB8AC3E}">
        <p14:creationId xmlns:p14="http://schemas.microsoft.com/office/powerpoint/2010/main" val="24809465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Border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marL="457200" indent="-457200" algn="just" fontAlgn="base">
              <a:buFont typeface="+mj-lt"/>
              <a:buAutoNum type="arabicPeriod" startAt="5"/>
            </a:pPr>
            <a:r>
              <a:rPr lang="en-GB" sz="2400" dirty="0"/>
              <a:t>Choose which sections of the document will have the border. |</a:t>
            </a:r>
            <a:r>
              <a:rPr lang="zh-CN" altLang="en-US" sz="2400" dirty="0">
                <a:solidFill>
                  <a:srgbClr val="0070C0"/>
                </a:solidFill>
              </a:rPr>
              <a:t>选择文档的哪些部分将具有边框。</a:t>
            </a:r>
          </a:p>
          <a:p>
            <a:pPr marL="457200" indent="-457200" algn="just" fontAlgn="base">
              <a:buFont typeface="+mj-lt"/>
              <a:buAutoNum type="arabicPeriod" startAt="5"/>
            </a:pPr>
            <a:endParaRPr lang="en-GB" sz="2400" dirty="0"/>
          </a:p>
          <a:p>
            <a:pPr marL="457200" indent="-457200" algn="just" fontAlgn="base">
              <a:buFont typeface="+mj-lt"/>
              <a:buAutoNum type="arabicPeriod" startAt="5"/>
            </a:pPr>
            <a:r>
              <a:rPr lang="en-GB" sz="2400" dirty="0"/>
              <a:t>You can choose the whole document, just this section, just the first page in this section, or every page in the section but the first page. | </a:t>
            </a:r>
            <a:r>
              <a:rPr lang="zh-CN" altLang="en-US" sz="2400" dirty="0">
                <a:solidFill>
                  <a:srgbClr val="0070C0"/>
                </a:solidFill>
              </a:rPr>
              <a:t>您可以选择整个文档、仅此部分、仅此部分中的第一页或该部分中除第一页之外的每一页。</a:t>
            </a:r>
            <a:endParaRPr lang="en-GB" sz="2400" dirty="0">
              <a:solidFill>
                <a:srgbClr val="0070C0"/>
              </a:solidFill>
            </a:endParaRPr>
          </a:p>
        </p:txBody>
      </p:sp>
      <p:pic>
        <p:nvPicPr>
          <p:cNvPr id="5" name="Picture 4">
            <a:extLst>
              <a:ext uri="{FF2B5EF4-FFF2-40B4-BE49-F238E27FC236}">
                <a16:creationId xmlns:a16="http://schemas.microsoft.com/office/drawing/2014/main" id="{A20AF05C-D45B-41E5-ADD1-5220380EFA94}"/>
              </a:ext>
            </a:extLst>
          </p:cNvPr>
          <p:cNvPicPr>
            <a:picLocks noChangeAspect="1"/>
          </p:cNvPicPr>
          <p:nvPr/>
        </p:nvPicPr>
        <p:blipFill>
          <a:blip r:embed="rId2"/>
          <a:stretch>
            <a:fillRect/>
          </a:stretch>
        </p:blipFill>
        <p:spPr>
          <a:xfrm>
            <a:off x="565722" y="927193"/>
            <a:ext cx="7549777" cy="5214435"/>
          </a:xfrm>
          <a:prstGeom prst="rect">
            <a:avLst/>
          </a:prstGeom>
        </p:spPr>
      </p:pic>
    </p:spTree>
    <p:extLst>
      <p:ext uri="{BB962C8B-B14F-4D97-AF65-F5344CB8AC3E}">
        <p14:creationId xmlns:p14="http://schemas.microsoft.com/office/powerpoint/2010/main" val="23096116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Page Border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marL="457200" indent="-457200" algn="just" fontAlgn="base">
              <a:buFont typeface="+mj-lt"/>
              <a:buAutoNum type="arabicPeriod" startAt="7"/>
            </a:pPr>
            <a:r>
              <a:rPr lang="en-GB" sz="2400" dirty="0"/>
              <a:t>Click OK. |</a:t>
            </a:r>
            <a:r>
              <a:rPr lang="zh-CN" altLang="en-US" sz="2400" dirty="0">
                <a:solidFill>
                  <a:srgbClr val="0070C0"/>
                </a:solidFill>
              </a:rPr>
              <a:t>单击确定。</a:t>
            </a:r>
          </a:p>
          <a:p>
            <a:pPr algn="just" fontAlgn="base"/>
            <a:endParaRPr lang="en-GB" sz="2400" dirty="0"/>
          </a:p>
          <a:p>
            <a:pPr algn="just" fontAlgn="base"/>
            <a:r>
              <a:rPr lang="en-GB" sz="2400" dirty="0"/>
              <a:t>The border is added to the selected pages</a:t>
            </a:r>
          </a:p>
          <a:p>
            <a:pPr algn="just" fontAlgn="base"/>
            <a:r>
              <a:rPr lang="zh-CN" altLang="en-US" sz="2400" dirty="0">
                <a:solidFill>
                  <a:srgbClr val="0070C0"/>
                </a:solidFill>
              </a:rPr>
              <a:t>边框已添加到所选页面</a:t>
            </a:r>
            <a:endParaRPr lang="en-GB" sz="2400" dirty="0">
              <a:solidFill>
                <a:srgbClr val="0070C0"/>
              </a:solidFill>
            </a:endParaRPr>
          </a:p>
        </p:txBody>
      </p:sp>
      <p:pic>
        <p:nvPicPr>
          <p:cNvPr id="5" name="Picture 4">
            <a:extLst>
              <a:ext uri="{FF2B5EF4-FFF2-40B4-BE49-F238E27FC236}">
                <a16:creationId xmlns:a16="http://schemas.microsoft.com/office/drawing/2014/main" id="{A20AF05C-D45B-41E5-ADD1-5220380EFA94}"/>
              </a:ext>
            </a:extLst>
          </p:cNvPr>
          <p:cNvPicPr>
            <a:picLocks noChangeAspect="1"/>
          </p:cNvPicPr>
          <p:nvPr/>
        </p:nvPicPr>
        <p:blipFill>
          <a:blip r:embed="rId2"/>
          <a:stretch>
            <a:fillRect/>
          </a:stretch>
        </p:blipFill>
        <p:spPr>
          <a:xfrm>
            <a:off x="565722" y="927193"/>
            <a:ext cx="7549777" cy="5214435"/>
          </a:xfrm>
          <a:prstGeom prst="rect">
            <a:avLst/>
          </a:prstGeom>
        </p:spPr>
      </p:pic>
    </p:spTree>
    <p:extLst>
      <p:ext uri="{BB962C8B-B14F-4D97-AF65-F5344CB8AC3E}">
        <p14:creationId xmlns:p14="http://schemas.microsoft.com/office/powerpoint/2010/main" val="26942419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FBE94A0-D2D8-4D5A-B550-881E464DB588}"/>
              </a:ext>
            </a:extLst>
          </p:cNvPr>
          <p:cNvPicPr>
            <a:picLocks noChangeAspect="1"/>
          </p:cNvPicPr>
          <p:nvPr/>
        </p:nvPicPr>
        <p:blipFill rotWithShape="1">
          <a:blip r:embed="rId2"/>
          <a:srcRect b="5369"/>
          <a:stretch/>
        </p:blipFill>
        <p:spPr>
          <a:xfrm>
            <a:off x="0" y="3628"/>
            <a:ext cx="12192000" cy="6854372"/>
          </a:xfrm>
          <a:prstGeom prst="rect">
            <a:avLst/>
          </a:prstGeom>
        </p:spPr>
      </p:pic>
      <p:sp>
        <p:nvSpPr>
          <p:cNvPr id="4" name="TextBox 3">
            <a:extLst>
              <a:ext uri="{FF2B5EF4-FFF2-40B4-BE49-F238E27FC236}">
                <a16:creationId xmlns:a16="http://schemas.microsoft.com/office/drawing/2014/main" id="{11005E54-C770-4BC2-ADAD-67B3C81945E3}"/>
              </a:ext>
            </a:extLst>
          </p:cNvPr>
          <p:cNvSpPr txBox="1"/>
          <p:nvPr/>
        </p:nvSpPr>
        <p:spPr>
          <a:xfrm>
            <a:off x="0" y="3192955"/>
            <a:ext cx="12192000" cy="2862322"/>
          </a:xfrm>
          <a:prstGeom prst="rect">
            <a:avLst/>
          </a:prstGeom>
          <a:noFill/>
        </p:spPr>
        <p:txBody>
          <a:bodyPr wrap="square" rtlCol="0">
            <a:spAutoFit/>
          </a:bodyPr>
          <a:lstStyle/>
          <a:p>
            <a:pPr algn="ctr"/>
            <a:r>
              <a:rPr lang="en-GB" dirty="0">
                <a:solidFill>
                  <a:schemeClr val="bg1"/>
                </a:solidFill>
                <a:latin typeface="Segoe UI Light" panose="020B0502040204020203" pitchFamily="34" charset="0"/>
                <a:cs typeface="Segoe UI Light" panose="020B0502040204020203" pitchFamily="34" charset="0"/>
              </a:rPr>
              <a:t>Social Health Growth</a:t>
            </a:r>
          </a:p>
          <a:p>
            <a:pPr algn="ctr"/>
            <a:r>
              <a:rPr lang="en-GB" dirty="0">
                <a:solidFill>
                  <a:schemeClr val="bg1"/>
                </a:solidFill>
                <a:latin typeface="Segoe UI Light" panose="020B0502040204020203" pitchFamily="34" charset="0"/>
                <a:cs typeface="Segoe UI Light" panose="020B0502040204020203" pitchFamily="34" charset="0"/>
              </a:rPr>
              <a:t>200 Jalan Sultan #03-17, Textile Centre, Singapore 199018</a:t>
            </a:r>
          </a:p>
          <a:p>
            <a:pPr algn="ctr"/>
            <a:r>
              <a:rPr lang="en-GB" dirty="0">
                <a:solidFill>
                  <a:schemeClr val="bg1"/>
                </a:solidFill>
                <a:latin typeface="Segoe UI Light" panose="020B0502040204020203" pitchFamily="34" charset="0"/>
                <a:cs typeface="Segoe UI Light" panose="020B0502040204020203" pitchFamily="34" charset="0"/>
              </a:rPr>
              <a:t>Hotline: (65) 9751 6906, Fax: (65) 6338 2892</a:t>
            </a:r>
          </a:p>
          <a:p>
            <a:pPr algn="ctr"/>
            <a:r>
              <a:rPr lang="en-GB" dirty="0">
                <a:solidFill>
                  <a:schemeClr val="bg1"/>
                </a:solidFill>
                <a:latin typeface="Segoe UI Light" panose="020B0502040204020203" pitchFamily="34" charset="0"/>
                <a:cs typeface="Segoe UI Light" panose="020B0502040204020203" pitchFamily="34" charset="0"/>
              </a:rPr>
              <a:t>SHG is a registered Charity with Ministry of Social and Family Development</a:t>
            </a:r>
          </a:p>
          <a:p>
            <a:pPr algn="ctr"/>
            <a:endParaRPr lang="en-US" dirty="0">
              <a:solidFill>
                <a:schemeClr val="bg1"/>
              </a:solidFill>
              <a:latin typeface="Segoe UI Light" panose="020B0502040204020203" pitchFamily="34" charset="0"/>
              <a:cs typeface="Segoe UI Light" panose="020B0502040204020203" pitchFamily="34" charset="0"/>
            </a:endParaRPr>
          </a:p>
          <a:p>
            <a:pPr algn="ctr"/>
            <a:r>
              <a:rPr lang="en-US" dirty="0">
                <a:solidFill>
                  <a:schemeClr val="bg1"/>
                </a:solidFill>
                <a:latin typeface="Segoe UI Light" panose="020B0502040204020203" pitchFamily="34" charset="0"/>
                <a:cs typeface="Segoe UI Light" panose="020B0502040204020203" pitchFamily="34" charset="0"/>
              </a:rPr>
              <a:t>Website: </a:t>
            </a:r>
            <a:r>
              <a:rPr lang="en-US" dirty="0">
                <a:solidFill>
                  <a:schemeClr val="bg1"/>
                </a:solidFill>
                <a:latin typeface="Segoe UI Light" panose="020B0502040204020203" pitchFamily="34" charset="0"/>
                <a:cs typeface="Segoe UI Light" panose="020B0502040204020203" pitchFamily="34" charset="0"/>
                <a:hlinkClick r:id="rId3"/>
              </a:rPr>
              <a:t>www.socialhealthgrowth.org</a:t>
            </a:r>
            <a:endParaRPr lang="en-US" dirty="0">
              <a:solidFill>
                <a:schemeClr val="bg1"/>
              </a:solidFill>
              <a:latin typeface="Segoe UI Light" panose="020B0502040204020203" pitchFamily="34" charset="0"/>
              <a:cs typeface="Segoe UI Light" panose="020B0502040204020203" pitchFamily="34" charset="0"/>
            </a:endParaRPr>
          </a:p>
          <a:p>
            <a:pPr algn="ctr"/>
            <a:r>
              <a:rPr lang="en-US" dirty="0">
                <a:solidFill>
                  <a:schemeClr val="bg1"/>
                </a:solidFill>
                <a:latin typeface="Segoe UI Light" panose="020B0502040204020203" pitchFamily="34" charset="0"/>
                <a:cs typeface="Segoe UI Light" panose="020B0502040204020203" pitchFamily="34" charset="0"/>
              </a:rPr>
              <a:t>Facebook: facebook.com/socialhealthgrowth.shg</a:t>
            </a:r>
          </a:p>
          <a:p>
            <a:pPr algn="ctr"/>
            <a:r>
              <a:rPr lang="en-GB" dirty="0">
                <a:solidFill>
                  <a:schemeClr val="bg1"/>
                </a:solidFill>
                <a:latin typeface="Segoe UI Light" panose="020B0502040204020203" pitchFamily="34" charset="0"/>
                <a:cs typeface="Segoe UI Light" panose="020B0502040204020203" pitchFamily="34" charset="0"/>
              </a:rPr>
              <a:t>Twitter: @SHG_Singapore</a:t>
            </a:r>
          </a:p>
          <a:p>
            <a:pPr algn="ctr"/>
            <a:r>
              <a:rPr lang="en-GB" dirty="0">
                <a:solidFill>
                  <a:schemeClr val="bg1"/>
                </a:solidFill>
                <a:latin typeface="Segoe UI Light" panose="020B0502040204020203" pitchFamily="34" charset="0"/>
                <a:cs typeface="Segoe UI Light" panose="020B0502040204020203" pitchFamily="34" charset="0"/>
              </a:rPr>
              <a:t>Instagram: </a:t>
            </a:r>
            <a:r>
              <a:rPr lang="en-GB" dirty="0" err="1">
                <a:solidFill>
                  <a:schemeClr val="bg1"/>
                </a:solidFill>
                <a:latin typeface="Segoe UI Light" panose="020B0502040204020203" pitchFamily="34" charset="0"/>
                <a:cs typeface="Segoe UI Light" panose="020B0502040204020203" pitchFamily="34" charset="0"/>
              </a:rPr>
              <a:t>socialhealthgrowth</a:t>
            </a:r>
            <a:endParaRPr lang="en-GB" dirty="0">
              <a:solidFill>
                <a:schemeClr val="bg1"/>
              </a:solidFill>
              <a:latin typeface="Segoe UI Light" panose="020B0502040204020203" pitchFamily="34" charset="0"/>
              <a:cs typeface="Segoe UI Light" panose="020B0502040204020203" pitchFamily="34" charset="0"/>
            </a:endParaRPr>
          </a:p>
          <a:p>
            <a:pPr algn="ctr"/>
            <a:endParaRPr lang="en-US" dirty="0">
              <a:solidFill>
                <a:schemeClr val="bg1"/>
              </a:solidFill>
              <a:latin typeface="Segoe UI Light" panose="020B0502040204020203" pitchFamily="34" charset="0"/>
              <a:cs typeface="Segoe UI Light" panose="020B0502040204020203" pitchFamily="34" charset="0"/>
            </a:endParaRPr>
          </a:p>
        </p:txBody>
      </p:sp>
      <p:sp>
        <p:nvSpPr>
          <p:cNvPr id="37" name="TextBox 36">
            <a:extLst>
              <a:ext uri="{FF2B5EF4-FFF2-40B4-BE49-F238E27FC236}">
                <a16:creationId xmlns:a16="http://schemas.microsoft.com/office/drawing/2014/main" id="{635E68B5-4108-4302-9BDB-8316387B43AA}"/>
              </a:ext>
            </a:extLst>
          </p:cNvPr>
          <p:cNvSpPr txBox="1"/>
          <p:nvPr/>
        </p:nvSpPr>
        <p:spPr>
          <a:xfrm>
            <a:off x="0" y="1628775"/>
            <a:ext cx="12192000" cy="1323439"/>
          </a:xfrm>
          <a:prstGeom prst="rect">
            <a:avLst/>
          </a:prstGeom>
          <a:noFill/>
        </p:spPr>
        <p:txBody>
          <a:bodyPr wrap="square" rtlCol="0">
            <a:spAutoFit/>
          </a:bodyPr>
          <a:lstStyle/>
          <a:p>
            <a:pPr algn="ctr"/>
            <a:r>
              <a:rPr lang="en-SG" sz="8000" b="1" dirty="0">
                <a:solidFill>
                  <a:schemeClr val="bg1"/>
                </a:solidFill>
              </a:rPr>
              <a:t>Thank You!</a:t>
            </a:r>
          </a:p>
        </p:txBody>
      </p:sp>
    </p:spTree>
    <p:extLst>
      <p:ext uri="{BB962C8B-B14F-4D97-AF65-F5344CB8AC3E}">
        <p14:creationId xmlns:p14="http://schemas.microsoft.com/office/powerpoint/2010/main" val="113854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infografis">
      <a:dk1>
        <a:srgbClr val="000000"/>
      </a:dk1>
      <a:lt1>
        <a:srgbClr val="FFFFFF"/>
      </a:lt1>
      <a:dk2>
        <a:srgbClr val="2D3847"/>
      </a:dk2>
      <a:lt2>
        <a:srgbClr val="E7E6E6"/>
      </a:lt2>
      <a:accent1>
        <a:srgbClr val="439BF7"/>
      </a:accent1>
      <a:accent2>
        <a:srgbClr val="4EE2C2"/>
      </a:accent2>
      <a:accent3>
        <a:srgbClr val="FC6C8E"/>
      </a:accent3>
      <a:accent4>
        <a:srgbClr val="F6AF2E"/>
      </a:accent4>
      <a:accent5>
        <a:srgbClr val="F67A2E"/>
      </a:accent5>
      <a:accent6>
        <a:srgbClr val="C297E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4902</TotalTime>
  <Words>6276</Words>
  <Application>Microsoft Office PowerPoint</Application>
  <PresentationFormat>Widescreen</PresentationFormat>
  <Paragraphs>402</Paragraphs>
  <Slides>95</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95</vt:i4>
      </vt:variant>
    </vt:vector>
  </HeadingPairs>
  <TitlesOfParts>
    <vt:vector size="104" baseType="lpstr">
      <vt:lpstr>Arial</vt:lpstr>
      <vt:lpstr>Calibri</vt:lpstr>
      <vt:lpstr>Calibri Light</vt:lpstr>
      <vt:lpstr>Helvetica</vt:lpstr>
      <vt:lpstr>Segoe UI</vt:lpstr>
      <vt:lpstr>Segoe UI Light</vt:lpstr>
      <vt:lpstr>Custom Design</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Ghobhirajah</dc:creator>
  <cp:lastModifiedBy>Ghobhirajah</cp:lastModifiedBy>
  <cp:revision>87</cp:revision>
  <dcterms:created xsi:type="dcterms:W3CDTF">2020-11-20T03:25:54Z</dcterms:created>
  <dcterms:modified xsi:type="dcterms:W3CDTF">2021-07-24T14:04:45Z</dcterms:modified>
</cp:coreProperties>
</file>